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diagrams/drawing2.xml" ContentType="application/vnd.ms-office.drawingml.diagramDrawing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colors8.xml" ContentType="application/vnd.openxmlformats-officedocument.drawingml.diagramColors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colors6.xml" ContentType="application/vnd.openxmlformats-officedocument.drawingml.diagramColors+xml"/>
  <Override PartName="/ppt/diagrams/drawing7.xml" ContentType="application/vnd.ms-office.drawingml.diagramDrawing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diagrams/drawing5.xml" ContentType="application/vnd.ms-office.drawingml.diagramDrawing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layout11.xml" ContentType="application/vnd.openxmlformats-officedocument.drawingml.diagram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Default Extension="png" ContentType="image/png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diagrams/colors10.xml" ContentType="application/vnd.openxmlformats-officedocument.drawingml.diagramColor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ppt/diagrams/data9.xml" ContentType="application/vnd.openxmlformats-officedocument.drawingml.diagramData+xml"/>
  <Override PartName="/ppt/diagrams/data10.xml" ContentType="application/vnd.openxmlformats-officedocument.drawingml.diagramData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Default Extension="tiff" ContentType="image/tiff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drawing8.xml" ContentType="application/vnd.ms-office.drawingml.diagramDrawing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drawing6.xml" ContentType="application/vnd.ms-office.drawingml.diagramDrawing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diagrams/data11.xml" ContentType="application/vnd.openxmlformats-officedocument.drawingml.diagramData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s/slide3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49"/>
  </p:notesMasterIdLst>
  <p:handoutMasterIdLst>
    <p:handoutMasterId r:id="rId50"/>
  </p:handoutMasterIdLst>
  <p:sldIdLst>
    <p:sldId id="312" r:id="rId2"/>
    <p:sldId id="321" r:id="rId3"/>
    <p:sldId id="368" r:id="rId4"/>
    <p:sldId id="383" r:id="rId5"/>
    <p:sldId id="384" r:id="rId6"/>
    <p:sldId id="370" r:id="rId7"/>
    <p:sldId id="385" r:id="rId8"/>
    <p:sldId id="373" r:id="rId9"/>
    <p:sldId id="386" r:id="rId10"/>
    <p:sldId id="375" r:id="rId11"/>
    <p:sldId id="376" r:id="rId12"/>
    <p:sldId id="378" r:id="rId13"/>
    <p:sldId id="379" r:id="rId14"/>
    <p:sldId id="380" r:id="rId15"/>
    <p:sldId id="381" r:id="rId16"/>
    <p:sldId id="382" r:id="rId17"/>
    <p:sldId id="387" r:id="rId18"/>
    <p:sldId id="388" r:id="rId19"/>
    <p:sldId id="389" r:id="rId20"/>
    <p:sldId id="390" r:id="rId21"/>
    <p:sldId id="391" r:id="rId22"/>
    <p:sldId id="392" r:id="rId23"/>
    <p:sldId id="393" r:id="rId24"/>
    <p:sldId id="394" r:id="rId25"/>
    <p:sldId id="395" r:id="rId26"/>
    <p:sldId id="396" r:id="rId27"/>
    <p:sldId id="397" r:id="rId28"/>
    <p:sldId id="398" r:id="rId29"/>
    <p:sldId id="399" r:id="rId30"/>
    <p:sldId id="400" r:id="rId31"/>
    <p:sldId id="401" r:id="rId32"/>
    <p:sldId id="402" r:id="rId33"/>
    <p:sldId id="403" r:id="rId34"/>
    <p:sldId id="404" r:id="rId35"/>
    <p:sldId id="405" r:id="rId36"/>
    <p:sldId id="406" r:id="rId37"/>
    <p:sldId id="407" r:id="rId38"/>
    <p:sldId id="408" r:id="rId39"/>
    <p:sldId id="409" r:id="rId40"/>
    <p:sldId id="410" r:id="rId41"/>
    <p:sldId id="411" r:id="rId42"/>
    <p:sldId id="413" r:id="rId43"/>
    <p:sldId id="415" r:id="rId44"/>
    <p:sldId id="412" r:id="rId45"/>
    <p:sldId id="416" r:id="rId46"/>
    <p:sldId id="417" r:id="rId47"/>
    <p:sldId id="418" r:id="rId48"/>
  </p:sldIdLst>
  <p:sldSz cx="9144000" cy="6858000" type="screen4x3"/>
  <p:notesSz cx="6858000" cy="9144000"/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0C9"/>
    <a:srgbClr val="FEFAEC"/>
    <a:srgbClr val="C29B0E"/>
    <a:srgbClr val="FAECB8"/>
    <a:srgbClr val="F6EABC"/>
    <a:srgbClr val="FCF3D4"/>
    <a:srgbClr val="F8E49A"/>
    <a:srgbClr val="F9F1D3"/>
    <a:srgbClr val="FFE67D"/>
    <a:srgbClr val="FFCC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41" autoAdjust="0"/>
    <p:restoredTop sz="94728" autoAdjust="0"/>
  </p:normalViewPr>
  <p:slideViewPr>
    <p:cSldViewPr>
      <p:cViewPr>
        <p:scale>
          <a:sx n="75" d="100"/>
          <a:sy n="75" d="100"/>
        </p:scale>
        <p:origin x="-1446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046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CDF71A-136C-4554-AF50-F5230C3D7C2B}" type="doc">
      <dgm:prSet loTypeId="urn:microsoft.com/office/officeart/2005/8/layout/radial6" loCatId="cycle" qsTypeId="urn:microsoft.com/office/officeart/2005/8/quickstyle/3d2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DBA8C7B-E4A6-490F-AECA-19CF903065F6}">
      <dgm:prSet phldrT="[Text]" custT="1"/>
      <dgm:spPr/>
      <dgm:t>
        <a:bodyPr/>
        <a:lstStyle/>
        <a:p>
          <a:r>
            <a:rPr lang="en-US" sz="1400" b="1" dirty="0" smtClean="0">
              <a:latin typeface="Arial Rounded MT Bold" pitchFamily="34" charset="0"/>
            </a:rPr>
            <a:t>Java Applications</a:t>
          </a:r>
          <a:endParaRPr lang="en-US" sz="1400" b="1" dirty="0">
            <a:latin typeface="Arial Rounded MT Bold" pitchFamily="34" charset="0"/>
          </a:endParaRPr>
        </a:p>
      </dgm:t>
    </dgm:pt>
    <dgm:pt modelId="{357E34CA-2E4D-4A44-AAA8-596AEBBC0BCD}" type="parTrans" cxnId="{49F15C79-F0A3-4CFA-BE68-0B3D274697B2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AEA2DF84-5FEC-4B6C-86BE-566FF8879954}" type="sibTrans" cxnId="{49F15C79-F0A3-4CFA-BE68-0B3D274697B2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A828001A-377A-4D35-A2B8-B53227F8EA3D}">
      <dgm:prSet phldrT="[Text]" custT="1"/>
      <dgm:spPr/>
      <dgm:t>
        <a:bodyPr/>
        <a:lstStyle/>
        <a:p>
          <a:r>
            <a:rPr lang="en-US" sz="1200" dirty="0" smtClean="0">
              <a:latin typeface="Arial Rounded MT Bold" pitchFamily="34" charset="0"/>
            </a:rPr>
            <a:t>Console-based Application</a:t>
          </a:r>
          <a:endParaRPr lang="en-US" sz="1200" dirty="0">
            <a:latin typeface="Arial Rounded MT Bold" pitchFamily="34" charset="0"/>
          </a:endParaRPr>
        </a:p>
      </dgm:t>
    </dgm:pt>
    <dgm:pt modelId="{6FB3C9D3-9483-48A1-AEE1-ADBA9130400E}" type="parTrans" cxnId="{F1A3C9C3-2267-4010-AB4C-06DB57D146E5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D4E686DB-94FB-4A05-B33B-7E1079F795B6}" type="sibTrans" cxnId="{F1A3C9C3-2267-4010-AB4C-06DB57D146E5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733A2931-FF32-4801-AB5F-CC9524725F2F}">
      <dgm:prSet phldrT="[Text]" custT="1"/>
      <dgm:spPr/>
      <dgm:t>
        <a:bodyPr/>
        <a:lstStyle/>
        <a:p>
          <a:r>
            <a:rPr lang="en-US" sz="1200" dirty="0" smtClean="0">
              <a:latin typeface="Arial Rounded MT Bold" pitchFamily="34" charset="0"/>
            </a:rPr>
            <a:t>Server-side Web Components</a:t>
          </a:r>
          <a:endParaRPr lang="en-US" sz="1200" dirty="0">
            <a:latin typeface="Arial Rounded MT Bold" pitchFamily="34" charset="0"/>
          </a:endParaRPr>
        </a:p>
      </dgm:t>
    </dgm:pt>
    <dgm:pt modelId="{9B279F37-4092-410D-AE5E-CB0D4847EB79}" type="parTrans" cxnId="{15C7373B-6E81-4382-AC52-3C8F8807FCA3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34F73EB2-6836-4F73-8399-0E6354165356}" type="sibTrans" cxnId="{15C7373B-6E81-4382-AC52-3C8F8807FCA3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2840BD57-E1A3-454A-AC61-72BBE2314B7A}">
      <dgm:prSet phldrT="[Text]" custT="1"/>
      <dgm:spPr/>
      <dgm:t>
        <a:bodyPr/>
        <a:lstStyle/>
        <a:p>
          <a:r>
            <a:rPr lang="en-US" sz="1200" dirty="0" smtClean="0">
              <a:latin typeface="Arial Rounded MT Bold" pitchFamily="34" charset="0"/>
            </a:rPr>
            <a:t>JavaBeans Component</a:t>
          </a:r>
          <a:endParaRPr lang="en-US" sz="1200" dirty="0">
            <a:latin typeface="Arial Rounded MT Bold" pitchFamily="34" charset="0"/>
          </a:endParaRPr>
        </a:p>
      </dgm:t>
    </dgm:pt>
    <dgm:pt modelId="{556A10CB-7F34-4309-B83A-66046F682A89}" type="parTrans" cxnId="{3A0F45E2-BCCC-40A5-9923-EDC0BAB902BA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44C6B8BF-A094-4253-8FCA-D7C8E3FAB873}" type="sibTrans" cxnId="{3A0F45E2-BCCC-40A5-9923-EDC0BAB902BA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708175ED-297B-4C77-AAE3-F2AF1B488B8A}">
      <dgm:prSet phldrT="[Text]" custT="1"/>
      <dgm:spPr/>
      <dgm:t>
        <a:bodyPr/>
        <a:lstStyle/>
        <a:p>
          <a:r>
            <a:rPr lang="en-US" sz="1200" dirty="0" smtClean="0">
              <a:latin typeface="Arial Rounded MT Bold" pitchFamily="34" charset="0"/>
            </a:rPr>
            <a:t>Applets</a:t>
          </a:r>
          <a:endParaRPr lang="en-US" sz="1200" dirty="0">
            <a:latin typeface="Arial Rounded MT Bold" pitchFamily="34" charset="0"/>
          </a:endParaRPr>
        </a:p>
      </dgm:t>
    </dgm:pt>
    <dgm:pt modelId="{260D089D-C59F-46D7-9E62-17FDB22C1B9E}" type="parTrans" cxnId="{CCB27F83-2089-4DE6-9B9D-832B9354F772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A1E0A826-A907-467B-A666-3D26A9AB54B8}" type="sibTrans" cxnId="{CCB27F83-2089-4DE6-9B9D-832B9354F772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76703B54-77DD-4CA9-A9A0-7BD25855542B}">
      <dgm:prSet custT="1"/>
      <dgm:spPr/>
      <dgm:t>
        <a:bodyPr/>
        <a:lstStyle/>
        <a:p>
          <a:r>
            <a:rPr lang="en-US" sz="1200" dirty="0" smtClean="0">
              <a:latin typeface="Arial Rounded MT Bold" pitchFamily="34" charset="0"/>
            </a:rPr>
            <a:t>Window-based Application</a:t>
          </a:r>
          <a:endParaRPr lang="en-US" sz="1200" dirty="0">
            <a:latin typeface="Arial Rounded MT Bold" pitchFamily="34" charset="0"/>
          </a:endParaRPr>
        </a:p>
      </dgm:t>
    </dgm:pt>
    <dgm:pt modelId="{5B6E648B-9E2C-40C6-ACF7-2EA30FFEBBF0}" type="parTrans" cxnId="{BCEA76BC-C653-44EF-9BEC-469F65749EA5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C8514E7A-1A3A-423B-9348-EB4D2BC305E3}" type="sibTrans" cxnId="{BCEA76BC-C653-44EF-9BEC-469F65749EA5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7903CA70-C330-47F9-913C-EB3D5D045839}">
      <dgm:prSet custT="1"/>
      <dgm:spPr/>
      <dgm:t>
        <a:bodyPr/>
        <a:lstStyle/>
        <a:p>
          <a:r>
            <a:rPr lang="en-US" sz="1200" dirty="0" smtClean="0">
              <a:latin typeface="Arial Rounded MT Bold" pitchFamily="34" charset="0"/>
            </a:rPr>
            <a:t>Enterprise Components</a:t>
          </a:r>
          <a:endParaRPr lang="en-US" sz="1200" dirty="0">
            <a:latin typeface="Arial Rounded MT Bold" pitchFamily="34" charset="0"/>
          </a:endParaRPr>
        </a:p>
      </dgm:t>
    </dgm:pt>
    <dgm:pt modelId="{7A2C913C-2674-4C24-8F24-FB1586B23C58}" type="parTrans" cxnId="{29A9F417-1E03-41E3-985E-E6864A9FAE66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1C5A4FC5-EC39-442E-90FC-AA935E91C7D1}" type="sibTrans" cxnId="{29A9F417-1E03-41E3-985E-E6864A9FAE66}">
      <dgm:prSet/>
      <dgm:spPr/>
      <dgm:t>
        <a:bodyPr/>
        <a:lstStyle/>
        <a:p>
          <a:endParaRPr lang="en-US" sz="1200">
            <a:latin typeface="Arial Rounded MT Bold" pitchFamily="34" charset="0"/>
          </a:endParaRPr>
        </a:p>
      </dgm:t>
    </dgm:pt>
    <dgm:pt modelId="{493370BD-6F85-49ED-A625-CFF4FC343864}" type="pres">
      <dgm:prSet presAssocID="{04CDF71A-136C-4554-AF50-F5230C3D7C2B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F11E87A-2BBF-4A85-A1FD-F0C33684EB77}" type="pres">
      <dgm:prSet presAssocID="{BDBA8C7B-E4A6-490F-AECA-19CF903065F6}" presName="centerShape" presStyleLbl="node0" presStyleIdx="0" presStyleCnt="1"/>
      <dgm:spPr/>
      <dgm:t>
        <a:bodyPr/>
        <a:lstStyle/>
        <a:p>
          <a:endParaRPr lang="en-US"/>
        </a:p>
      </dgm:t>
    </dgm:pt>
    <dgm:pt modelId="{37DA6801-275D-4029-8260-368616F273FE}" type="pres">
      <dgm:prSet presAssocID="{A828001A-377A-4D35-A2B8-B53227F8EA3D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158A70-FEE7-4A1A-BDF6-3DD6DE8EEED1}" type="pres">
      <dgm:prSet presAssocID="{A828001A-377A-4D35-A2B8-B53227F8EA3D}" presName="dummy" presStyleCnt="0"/>
      <dgm:spPr/>
    </dgm:pt>
    <dgm:pt modelId="{59935CB8-BB3F-4259-A450-F88DDA8FFA77}" type="pres">
      <dgm:prSet presAssocID="{D4E686DB-94FB-4A05-B33B-7E1079F795B6}" presName="sibTrans" presStyleLbl="sibTrans2D1" presStyleIdx="0" presStyleCnt="6"/>
      <dgm:spPr/>
      <dgm:t>
        <a:bodyPr/>
        <a:lstStyle/>
        <a:p>
          <a:endParaRPr lang="en-US"/>
        </a:p>
      </dgm:t>
    </dgm:pt>
    <dgm:pt modelId="{8B48AFB6-A770-41E8-832A-054A3F26EBFF}" type="pres">
      <dgm:prSet presAssocID="{76703B54-77DD-4CA9-A9A0-7BD25855542B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DFF32B-6CF6-464D-8DFF-21BD2B3557D6}" type="pres">
      <dgm:prSet presAssocID="{76703B54-77DD-4CA9-A9A0-7BD25855542B}" presName="dummy" presStyleCnt="0"/>
      <dgm:spPr/>
    </dgm:pt>
    <dgm:pt modelId="{5CEB7EF9-4C9E-4577-8D04-036EC10F8066}" type="pres">
      <dgm:prSet presAssocID="{C8514E7A-1A3A-423B-9348-EB4D2BC305E3}" presName="sibTrans" presStyleLbl="sibTrans2D1" presStyleIdx="1" presStyleCnt="6"/>
      <dgm:spPr/>
      <dgm:t>
        <a:bodyPr/>
        <a:lstStyle/>
        <a:p>
          <a:endParaRPr lang="en-US"/>
        </a:p>
      </dgm:t>
    </dgm:pt>
    <dgm:pt modelId="{BED5575F-AFB7-4ACF-B294-E6C572A7713A}" type="pres">
      <dgm:prSet presAssocID="{7903CA70-C330-47F9-913C-EB3D5D045839}" presName="node" presStyleLbl="node1" presStyleIdx="2" presStyleCnt="6" custScaleX="114438" custScaleY="10934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C26732-5E3A-4F21-8A53-07B0769490A2}" type="pres">
      <dgm:prSet presAssocID="{7903CA70-C330-47F9-913C-EB3D5D045839}" presName="dummy" presStyleCnt="0"/>
      <dgm:spPr/>
    </dgm:pt>
    <dgm:pt modelId="{29410139-E707-4CC0-8409-C941019BDE5A}" type="pres">
      <dgm:prSet presAssocID="{1C5A4FC5-EC39-442E-90FC-AA935E91C7D1}" presName="sibTrans" presStyleLbl="sibTrans2D1" presStyleIdx="2" presStyleCnt="6"/>
      <dgm:spPr/>
      <dgm:t>
        <a:bodyPr/>
        <a:lstStyle/>
        <a:p>
          <a:endParaRPr lang="en-US"/>
        </a:p>
      </dgm:t>
    </dgm:pt>
    <dgm:pt modelId="{74DAAA2E-6759-45A5-A738-9B8AAC4E8DC5}" type="pres">
      <dgm:prSet presAssocID="{733A2931-FF32-4801-AB5F-CC9524725F2F}" presName="node" presStyleLbl="node1" presStyleIdx="3" presStyleCnt="6" custScaleX="118953" custScaleY="10636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8E661E-FB16-4D37-B317-80C1E75B035B}" type="pres">
      <dgm:prSet presAssocID="{733A2931-FF32-4801-AB5F-CC9524725F2F}" presName="dummy" presStyleCnt="0"/>
      <dgm:spPr/>
    </dgm:pt>
    <dgm:pt modelId="{4EAC5041-AF57-4776-A5FD-4C668E36F77F}" type="pres">
      <dgm:prSet presAssocID="{34F73EB2-6836-4F73-8399-0E6354165356}" presName="sibTrans" presStyleLbl="sibTrans2D1" presStyleIdx="3" presStyleCnt="6"/>
      <dgm:spPr/>
      <dgm:t>
        <a:bodyPr/>
        <a:lstStyle/>
        <a:p>
          <a:endParaRPr lang="en-US"/>
        </a:p>
      </dgm:t>
    </dgm:pt>
    <dgm:pt modelId="{9DED774D-15AB-4D79-9161-EF28FDA77827}" type="pres">
      <dgm:prSet presAssocID="{2840BD57-E1A3-454A-AC61-72BBE2314B7A}" presName="node" presStyleLbl="node1" presStyleIdx="4" presStyleCnt="6" custScaleX="126118" custScaleY="11152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445E33-B00A-4D6F-8645-E8C78E9633BE}" type="pres">
      <dgm:prSet presAssocID="{2840BD57-E1A3-454A-AC61-72BBE2314B7A}" presName="dummy" presStyleCnt="0"/>
      <dgm:spPr/>
    </dgm:pt>
    <dgm:pt modelId="{01BC68CA-64CC-4121-BF1F-1C5B48DEC5C9}" type="pres">
      <dgm:prSet presAssocID="{44C6B8BF-A094-4253-8FCA-D7C8E3FAB873}" presName="sibTrans" presStyleLbl="sibTrans2D1" presStyleIdx="4" presStyleCnt="6"/>
      <dgm:spPr/>
      <dgm:t>
        <a:bodyPr/>
        <a:lstStyle/>
        <a:p>
          <a:endParaRPr lang="en-US"/>
        </a:p>
      </dgm:t>
    </dgm:pt>
    <dgm:pt modelId="{41058C46-8543-418C-BD00-F7FB0FBA16DE}" type="pres">
      <dgm:prSet presAssocID="{708175ED-297B-4C77-AAE3-F2AF1B488B8A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7A6C7E-C4A2-4358-8EC2-4FF212CC3231}" type="pres">
      <dgm:prSet presAssocID="{708175ED-297B-4C77-AAE3-F2AF1B488B8A}" presName="dummy" presStyleCnt="0"/>
      <dgm:spPr/>
    </dgm:pt>
    <dgm:pt modelId="{97453276-B4D8-4C10-BCF0-D427B93BBFE4}" type="pres">
      <dgm:prSet presAssocID="{A1E0A826-A907-467B-A666-3D26A9AB54B8}" presName="sibTrans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1A1E07A7-F37D-400D-9A9B-BAF5E7F2CA90}" type="presOf" srcId="{2840BD57-E1A3-454A-AC61-72BBE2314B7A}" destId="{9DED774D-15AB-4D79-9161-EF28FDA77827}" srcOrd="0" destOrd="0" presId="urn:microsoft.com/office/officeart/2005/8/layout/radial6"/>
    <dgm:cxn modelId="{CCB27F83-2089-4DE6-9B9D-832B9354F772}" srcId="{BDBA8C7B-E4A6-490F-AECA-19CF903065F6}" destId="{708175ED-297B-4C77-AAE3-F2AF1B488B8A}" srcOrd="5" destOrd="0" parTransId="{260D089D-C59F-46D7-9E62-17FDB22C1B9E}" sibTransId="{A1E0A826-A907-467B-A666-3D26A9AB54B8}"/>
    <dgm:cxn modelId="{1403CA19-6783-427B-81E3-8FF67061A913}" type="presOf" srcId="{7903CA70-C330-47F9-913C-EB3D5D045839}" destId="{BED5575F-AFB7-4ACF-B294-E6C572A7713A}" srcOrd="0" destOrd="0" presId="urn:microsoft.com/office/officeart/2005/8/layout/radial6"/>
    <dgm:cxn modelId="{BCEA76BC-C653-44EF-9BEC-469F65749EA5}" srcId="{BDBA8C7B-E4A6-490F-AECA-19CF903065F6}" destId="{76703B54-77DD-4CA9-A9A0-7BD25855542B}" srcOrd="1" destOrd="0" parTransId="{5B6E648B-9E2C-40C6-ACF7-2EA30FFEBBF0}" sibTransId="{C8514E7A-1A3A-423B-9348-EB4D2BC305E3}"/>
    <dgm:cxn modelId="{DC7EFB14-8840-42CE-8F38-FC36C2FCA409}" type="presOf" srcId="{34F73EB2-6836-4F73-8399-0E6354165356}" destId="{4EAC5041-AF57-4776-A5FD-4C668E36F77F}" srcOrd="0" destOrd="0" presId="urn:microsoft.com/office/officeart/2005/8/layout/radial6"/>
    <dgm:cxn modelId="{29A9F417-1E03-41E3-985E-E6864A9FAE66}" srcId="{BDBA8C7B-E4A6-490F-AECA-19CF903065F6}" destId="{7903CA70-C330-47F9-913C-EB3D5D045839}" srcOrd="2" destOrd="0" parTransId="{7A2C913C-2674-4C24-8F24-FB1586B23C58}" sibTransId="{1C5A4FC5-EC39-442E-90FC-AA935E91C7D1}"/>
    <dgm:cxn modelId="{15C7373B-6E81-4382-AC52-3C8F8807FCA3}" srcId="{BDBA8C7B-E4A6-490F-AECA-19CF903065F6}" destId="{733A2931-FF32-4801-AB5F-CC9524725F2F}" srcOrd="3" destOrd="0" parTransId="{9B279F37-4092-410D-AE5E-CB0D4847EB79}" sibTransId="{34F73EB2-6836-4F73-8399-0E6354165356}"/>
    <dgm:cxn modelId="{3EC86E86-78B7-420B-89F5-430C20BEA9DA}" type="presOf" srcId="{A1E0A826-A907-467B-A666-3D26A9AB54B8}" destId="{97453276-B4D8-4C10-BCF0-D427B93BBFE4}" srcOrd="0" destOrd="0" presId="urn:microsoft.com/office/officeart/2005/8/layout/radial6"/>
    <dgm:cxn modelId="{3A0F45E2-BCCC-40A5-9923-EDC0BAB902BA}" srcId="{BDBA8C7B-E4A6-490F-AECA-19CF903065F6}" destId="{2840BD57-E1A3-454A-AC61-72BBE2314B7A}" srcOrd="4" destOrd="0" parTransId="{556A10CB-7F34-4309-B83A-66046F682A89}" sibTransId="{44C6B8BF-A094-4253-8FCA-D7C8E3FAB873}"/>
    <dgm:cxn modelId="{167361A4-8FE3-4ED4-828E-DD6F06D10834}" type="presOf" srcId="{76703B54-77DD-4CA9-A9A0-7BD25855542B}" destId="{8B48AFB6-A770-41E8-832A-054A3F26EBFF}" srcOrd="0" destOrd="0" presId="urn:microsoft.com/office/officeart/2005/8/layout/radial6"/>
    <dgm:cxn modelId="{49F15C79-F0A3-4CFA-BE68-0B3D274697B2}" srcId="{04CDF71A-136C-4554-AF50-F5230C3D7C2B}" destId="{BDBA8C7B-E4A6-490F-AECA-19CF903065F6}" srcOrd="0" destOrd="0" parTransId="{357E34CA-2E4D-4A44-AAA8-596AEBBC0BCD}" sibTransId="{AEA2DF84-5FEC-4B6C-86BE-566FF8879954}"/>
    <dgm:cxn modelId="{EBB7B5B3-AAD6-41DA-8F74-1B26E215FDEC}" type="presOf" srcId="{708175ED-297B-4C77-AAE3-F2AF1B488B8A}" destId="{41058C46-8543-418C-BD00-F7FB0FBA16DE}" srcOrd="0" destOrd="0" presId="urn:microsoft.com/office/officeart/2005/8/layout/radial6"/>
    <dgm:cxn modelId="{F1A3C9C3-2267-4010-AB4C-06DB57D146E5}" srcId="{BDBA8C7B-E4A6-490F-AECA-19CF903065F6}" destId="{A828001A-377A-4D35-A2B8-B53227F8EA3D}" srcOrd="0" destOrd="0" parTransId="{6FB3C9D3-9483-48A1-AEE1-ADBA9130400E}" sibTransId="{D4E686DB-94FB-4A05-B33B-7E1079F795B6}"/>
    <dgm:cxn modelId="{0AB7ACD8-FEDB-44C7-BEB9-A22A9EB803FA}" type="presOf" srcId="{A828001A-377A-4D35-A2B8-B53227F8EA3D}" destId="{37DA6801-275D-4029-8260-368616F273FE}" srcOrd="0" destOrd="0" presId="urn:microsoft.com/office/officeart/2005/8/layout/radial6"/>
    <dgm:cxn modelId="{81B2E17C-1FC8-4E32-A0C2-C0FA3ABE270D}" type="presOf" srcId="{733A2931-FF32-4801-AB5F-CC9524725F2F}" destId="{74DAAA2E-6759-45A5-A738-9B8AAC4E8DC5}" srcOrd="0" destOrd="0" presId="urn:microsoft.com/office/officeart/2005/8/layout/radial6"/>
    <dgm:cxn modelId="{110BD709-6DFB-4839-8BEB-ED659D1D276F}" type="presOf" srcId="{D4E686DB-94FB-4A05-B33B-7E1079F795B6}" destId="{59935CB8-BB3F-4259-A450-F88DDA8FFA77}" srcOrd="0" destOrd="0" presId="urn:microsoft.com/office/officeart/2005/8/layout/radial6"/>
    <dgm:cxn modelId="{2DEFB5FF-F503-4339-AFD1-CB286415ED93}" type="presOf" srcId="{44C6B8BF-A094-4253-8FCA-D7C8E3FAB873}" destId="{01BC68CA-64CC-4121-BF1F-1C5B48DEC5C9}" srcOrd="0" destOrd="0" presId="urn:microsoft.com/office/officeart/2005/8/layout/radial6"/>
    <dgm:cxn modelId="{422CA9EF-115B-4DC2-9FDC-6D639978E773}" type="presOf" srcId="{1C5A4FC5-EC39-442E-90FC-AA935E91C7D1}" destId="{29410139-E707-4CC0-8409-C941019BDE5A}" srcOrd="0" destOrd="0" presId="urn:microsoft.com/office/officeart/2005/8/layout/radial6"/>
    <dgm:cxn modelId="{8866E69B-DAAC-48EE-BE8A-4CB7A79D763E}" type="presOf" srcId="{C8514E7A-1A3A-423B-9348-EB4D2BC305E3}" destId="{5CEB7EF9-4C9E-4577-8D04-036EC10F8066}" srcOrd="0" destOrd="0" presId="urn:microsoft.com/office/officeart/2005/8/layout/radial6"/>
    <dgm:cxn modelId="{12A0CBD6-DA55-4992-8AC4-7AB26E59A91F}" type="presOf" srcId="{BDBA8C7B-E4A6-490F-AECA-19CF903065F6}" destId="{DF11E87A-2BBF-4A85-A1FD-F0C33684EB77}" srcOrd="0" destOrd="0" presId="urn:microsoft.com/office/officeart/2005/8/layout/radial6"/>
    <dgm:cxn modelId="{8E98CE8A-3AA6-4A4F-A713-49156C4DD91B}" type="presOf" srcId="{04CDF71A-136C-4554-AF50-F5230C3D7C2B}" destId="{493370BD-6F85-49ED-A625-CFF4FC343864}" srcOrd="0" destOrd="0" presId="urn:microsoft.com/office/officeart/2005/8/layout/radial6"/>
    <dgm:cxn modelId="{0DB392DA-0039-4606-9BC6-A2E818E154B7}" type="presParOf" srcId="{493370BD-6F85-49ED-A625-CFF4FC343864}" destId="{DF11E87A-2BBF-4A85-A1FD-F0C33684EB77}" srcOrd="0" destOrd="0" presId="urn:microsoft.com/office/officeart/2005/8/layout/radial6"/>
    <dgm:cxn modelId="{4463FB31-BE64-4763-B9A6-EE4E88020F94}" type="presParOf" srcId="{493370BD-6F85-49ED-A625-CFF4FC343864}" destId="{37DA6801-275D-4029-8260-368616F273FE}" srcOrd="1" destOrd="0" presId="urn:microsoft.com/office/officeart/2005/8/layout/radial6"/>
    <dgm:cxn modelId="{3DFFA842-F8C3-46CD-BABF-5DECB101E124}" type="presParOf" srcId="{493370BD-6F85-49ED-A625-CFF4FC343864}" destId="{D7158A70-FEE7-4A1A-BDF6-3DD6DE8EEED1}" srcOrd="2" destOrd="0" presId="urn:microsoft.com/office/officeart/2005/8/layout/radial6"/>
    <dgm:cxn modelId="{F60B3695-A46B-4E63-AD2B-E8798ACCA3CA}" type="presParOf" srcId="{493370BD-6F85-49ED-A625-CFF4FC343864}" destId="{59935CB8-BB3F-4259-A450-F88DDA8FFA77}" srcOrd="3" destOrd="0" presId="urn:microsoft.com/office/officeart/2005/8/layout/radial6"/>
    <dgm:cxn modelId="{D00B403F-0823-4153-87A3-0D1E740FF655}" type="presParOf" srcId="{493370BD-6F85-49ED-A625-CFF4FC343864}" destId="{8B48AFB6-A770-41E8-832A-054A3F26EBFF}" srcOrd="4" destOrd="0" presId="urn:microsoft.com/office/officeart/2005/8/layout/radial6"/>
    <dgm:cxn modelId="{DD17381E-5661-4616-8122-9F523ECAFF71}" type="presParOf" srcId="{493370BD-6F85-49ED-A625-CFF4FC343864}" destId="{F9DFF32B-6CF6-464D-8DFF-21BD2B3557D6}" srcOrd="5" destOrd="0" presId="urn:microsoft.com/office/officeart/2005/8/layout/radial6"/>
    <dgm:cxn modelId="{44D0C4F5-BF16-4463-819F-87802AA0C4AE}" type="presParOf" srcId="{493370BD-6F85-49ED-A625-CFF4FC343864}" destId="{5CEB7EF9-4C9E-4577-8D04-036EC10F8066}" srcOrd="6" destOrd="0" presId="urn:microsoft.com/office/officeart/2005/8/layout/radial6"/>
    <dgm:cxn modelId="{62C529AC-51D1-495C-B0CB-B5D2C0D81F05}" type="presParOf" srcId="{493370BD-6F85-49ED-A625-CFF4FC343864}" destId="{BED5575F-AFB7-4ACF-B294-E6C572A7713A}" srcOrd="7" destOrd="0" presId="urn:microsoft.com/office/officeart/2005/8/layout/radial6"/>
    <dgm:cxn modelId="{0EFA259D-09C9-4BB4-B728-6A917838704F}" type="presParOf" srcId="{493370BD-6F85-49ED-A625-CFF4FC343864}" destId="{52C26732-5E3A-4F21-8A53-07B0769490A2}" srcOrd="8" destOrd="0" presId="urn:microsoft.com/office/officeart/2005/8/layout/radial6"/>
    <dgm:cxn modelId="{0089424B-5C7C-4866-A131-A883E3C9F0CA}" type="presParOf" srcId="{493370BD-6F85-49ED-A625-CFF4FC343864}" destId="{29410139-E707-4CC0-8409-C941019BDE5A}" srcOrd="9" destOrd="0" presId="urn:microsoft.com/office/officeart/2005/8/layout/radial6"/>
    <dgm:cxn modelId="{1CE74E1E-4CB1-4283-AE0F-4806E015853F}" type="presParOf" srcId="{493370BD-6F85-49ED-A625-CFF4FC343864}" destId="{74DAAA2E-6759-45A5-A738-9B8AAC4E8DC5}" srcOrd="10" destOrd="0" presId="urn:microsoft.com/office/officeart/2005/8/layout/radial6"/>
    <dgm:cxn modelId="{E2B227C6-5462-441D-8394-4464CC67B70E}" type="presParOf" srcId="{493370BD-6F85-49ED-A625-CFF4FC343864}" destId="{448E661E-FB16-4D37-B317-80C1E75B035B}" srcOrd="11" destOrd="0" presId="urn:microsoft.com/office/officeart/2005/8/layout/radial6"/>
    <dgm:cxn modelId="{A897CFC0-5910-4A7A-8A5E-05403993287B}" type="presParOf" srcId="{493370BD-6F85-49ED-A625-CFF4FC343864}" destId="{4EAC5041-AF57-4776-A5FD-4C668E36F77F}" srcOrd="12" destOrd="0" presId="urn:microsoft.com/office/officeart/2005/8/layout/radial6"/>
    <dgm:cxn modelId="{5B9D4053-C96D-4985-8247-3077EEA388E9}" type="presParOf" srcId="{493370BD-6F85-49ED-A625-CFF4FC343864}" destId="{9DED774D-15AB-4D79-9161-EF28FDA77827}" srcOrd="13" destOrd="0" presId="urn:microsoft.com/office/officeart/2005/8/layout/radial6"/>
    <dgm:cxn modelId="{8C11EA9A-3532-4D23-B790-E5852FBE6E1A}" type="presParOf" srcId="{493370BD-6F85-49ED-A625-CFF4FC343864}" destId="{ED445E33-B00A-4D6F-8645-E8C78E9633BE}" srcOrd="14" destOrd="0" presId="urn:microsoft.com/office/officeart/2005/8/layout/radial6"/>
    <dgm:cxn modelId="{8409AFC4-24AD-4188-8E44-B7182DAC6A4D}" type="presParOf" srcId="{493370BD-6F85-49ED-A625-CFF4FC343864}" destId="{01BC68CA-64CC-4121-BF1F-1C5B48DEC5C9}" srcOrd="15" destOrd="0" presId="urn:microsoft.com/office/officeart/2005/8/layout/radial6"/>
    <dgm:cxn modelId="{C89E45E2-6F9E-4D79-A4A2-499CBD7E4C42}" type="presParOf" srcId="{493370BD-6F85-49ED-A625-CFF4FC343864}" destId="{41058C46-8543-418C-BD00-F7FB0FBA16DE}" srcOrd="16" destOrd="0" presId="urn:microsoft.com/office/officeart/2005/8/layout/radial6"/>
    <dgm:cxn modelId="{4918E29A-A7A3-4CEC-9410-0B40451CA311}" type="presParOf" srcId="{493370BD-6F85-49ED-A625-CFF4FC343864}" destId="{287A6C7E-C4A2-4358-8EC2-4FF212CC3231}" srcOrd="17" destOrd="0" presId="urn:microsoft.com/office/officeart/2005/8/layout/radial6"/>
    <dgm:cxn modelId="{8EC985AD-C1D0-475A-A4ED-0F16C4F10C8E}" type="presParOf" srcId="{493370BD-6F85-49ED-A625-CFF4FC343864}" destId="{97453276-B4D8-4C10-BCF0-D427B93BBFE4}" srcOrd="18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C134A24-0693-4E65-8603-B5033D231F7E}" type="doc">
      <dgm:prSet loTypeId="urn:microsoft.com/office/officeart/2005/8/layout/process1" loCatId="process" qsTypeId="urn:microsoft.com/office/officeart/2005/8/quickstyle/3d1" qsCatId="3D" csTypeId="urn:microsoft.com/office/officeart/2005/8/colors/colorful1" csCatId="colorful" phldr="1"/>
      <dgm:spPr/>
    </dgm:pt>
    <dgm:pt modelId="{1F499E84-AFA5-4C6F-9912-6B2EBB1CA146}">
      <dgm:prSet phldrT="[Text]"/>
      <dgm:spPr/>
      <dgm:t>
        <a:bodyPr/>
        <a:lstStyle/>
        <a:p>
          <a:r>
            <a:rPr lang="en-US" b="1" dirty="0" smtClean="0"/>
            <a:t>Create a project in IDE</a:t>
          </a:r>
          <a:endParaRPr lang="en-US" b="1" dirty="0"/>
        </a:p>
      </dgm:t>
    </dgm:pt>
    <dgm:pt modelId="{32B41AD2-C175-4E39-B609-BC9B51A29DF9}" type="parTrans" cxnId="{C0359C55-38D1-43BD-9CE2-1B4B73833887}">
      <dgm:prSet/>
      <dgm:spPr/>
      <dgm:t>
        <a:bodyPr/>
        <a:lstStyle/>
        <a:p>
          <a:endParaRPr lang="en-US" b="1"/>
        </a:p>
      </dgm:t>
    </dgm:pt>
    <dgm:pt modelId="{AF1DF289-5729-4AFB-9197-CF2ADD23520D}" type="sibTrans" cxnId="{C0359C55-38D1-43BD-9CE2-1B4B73833887}">
      <dgm:prSet/>
      <dgm:spPr/>
      <dgm:t>
        <a:bodyPr/>
        <a:lstStyle/>
        <a:p>
          <a:endParaRPr lang="en-US" b="1"/>
        </a:p>
      </dgm:t>
    </dgm:pt>
    <dgm:pt modelId="{BC477D75-1029-4C64-B97E-22635A1AEA52}">
      <dgm:prSet phldrT="[Text]"/>
      <dgm:spPr/>
      <dgm:t>
        <a:bodyPr/>
        <a:lstStyle/>
        <a:p>
          <a:r>
            <a:rPr lang="en-US" b="1" dirty="0" smtClean="0"/>
            <a:t>Build and execute Java program</a:t>
          </a:r>
          <a:endParaRPr lang="en-US" b="1" dirty="0"/>
        </a:p>
      </dgm:t>
    </dgm:pt>
    <dgm:pt modelId="{77200226-FF84-4C91-802E-6A8A3B40D674}" type="parTrans" cxnId="{B0D33EF7-0A30-4CBE-A803-2064EE663EAA}">
      <dgm:prSet/>
      <dgm:spPr/>
      <dgm:t>
        <a:bodyPr/>
        <a:lstStyle/>
        <a:p>
          <a:endParaRPr lang="en-US" b="1"/>
        </a:p>
      </dgm:t>
    </dgm:pt>
    <dgm:pt modelId="{7D868D1E-5EAA-4214-A5F8-A815A53126AC}" type="sibTrans" cxnId="{B0D33EF7-0A30-4CBE-A803-2064EE663EAA}">
      <dgm:prSet/>
      <dgm:spPr/>
      <dgm:t>
        <a:bodyPr/>
        <a:lstStyle/>
        <a:p>
          <a:endParaRPr lang="en-US" b="1"/>
        </a:p>
      </dgm:t>
    </dgm:pt>
    <dgm:pt modelId="{BD2C2BE1-4F61-466C-AFE9-0EF9814B144F}">
      <dgm:prSet/>
      <dgm:spPr/>
      <dgm:t>
        <a:bodyPr/>
        <a:lstStyle/>
        <a:p>
          <a:r>
            <a:rPr lang="en-US" b="1" smtClean="0"/>
            <a:t>Add code to the generated source files</a:t>
          </a:r>
          <a:endParaRPr lang="en-US" b="1"/>
        </a:p>
      </dgm:t>
    </dgm:pt>
    <dgm:pt modelId="{F5D00D25-D8B6-4777-806C-093EACD542F8}" type="parTrans" cxnId="{21C4EE47-3F2A-4CD8-AE40-836253DF98C2}">
      <dgm:prSet/>
      <dgm:spPr/>
      <dgm:t>
        <a:bodyPr/>
        <a:lstStyle/>
        <a:p>
          <a:endParaRPr lang="en-US" b="1"/>
        </a:p>
      </dgm:t>
    </dgm:pt>
    <dgm:pt modelId="{A82804FC-92E3-4B20-A726-3E59D97ED17E}" type="sibTrans" cxnId="{21C4EE47-3F2A-4CD8-AE40-836253DF98C2}">
      <dgm:prSet/>
      <dgm:spPr/>
      <dgm:t>
        <a:bodyPr/>
        <a:lstStyle/>
        <a:p>
          <a:endParaRPr lang="en-US" b="1"/>
        </a:p>
      </dgm:t>
    </dgm:pt>
    <dgm:pt modelId="{739F2484-266E-4BB5-80EE-1C0E58C77E05}" type="pres">
      <dgm:prSet presAssocID="{CC134A24-0693-4E65-8603-B5033D231F7E}" presName="Name0" presStyleCnt="0">
        <dgm:presLayoutVars>
          <dgm:dir/>
          <dgm:resizeHandles val="exact"/>
        </dgm:presLayoutVars>
      </dgm:prSet>
      <dgm:spPr/>
    </dgm:pt>
    <dgm:pt modelId="{9BD8AB30-AC6B-4B98-8F90-26D4F4357CBC}" type="pres">
      <dgm:prSet presAssocID="{1F499E84-AFA5-4C6F-9912-6B2EBB1CA146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2F4252-78C9-4417-BD09-5B31B2BDB80E}" type="pres">
      <dgm:prSet presAssocID="{AF1DF289-5729-4AFB-9197-CF2ADD23520D}" presName="sibTrans" presStyleLbl="sibTrans2D1" presStyleIdx="0" presStyleCnt="2"/>
      <dgm:spPr/>
      <dgm:t>
        <a:bodyPr/>
        <a:lstStyle/>
        <a:p>
          <a:endParaRPr lang="en-US"/>
        </a:p>
      </dgm:t>
    </dgm:pt>
    <dgm:pt modelId="{7CB2AF67-AB22-4294-ABE0-7E6409DEC93F}" type="pres">
      <dgm:prSet presAssocID="{AF1DF289-5729-4AFB-9197-CF2ADD23520D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381A7C68-0E38-48F0-AFCF-90A545F06445}" type="pres">
      <dgm:prSet presAssocID="{BD2C2BE1-4F61-466C-AFE9-0EF9814B144F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FC389D-847E-4D77-8A00-66E9C8AE55DB}" type="pres">
      <dgm:prSet presAssocID="{A82804FC-92E3-4B20-A726-3E59D97ED17E}" presName="sibTrans" presStyleLbl="sibTrans2D1" presStyleIdx="1" presStyleCnt="2"/>
      <dgm:spPr/>
      <dgm:t>
        <a:bodyPr/>
        <a:lstStyle/>
        <a:p>
          <a:endParaRPr lang="en-US"/>
        </a:p>
      </dgm:t>
    </dgm:pt>
    <dgm:pt modelId="{39A8AB22-8432-4E4E-B500-3528F60398E2}" type="pres">
      <dgm:prSet presAssocID="{A82804FC-92E3-4B20-A726-3E59D97ED17E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B8050470-2810-4D5F-8F76-D8F1F684E294}" type="pres">
      <dgm:prSet presAssocID="{BC477D75-1029-4C64-B97E-22635A1AEA5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0D33EF7-0A30-4CBE-A803-2064EE663EAA}" srcId="{CC134A24-0693-4E65-8603-B5033D231F7E}" destId="{BC477D75-1029-4C64-B97E-22635A1AEA52}" srcOrd="2" destOrd="0" parTransId="{77200226-FF84-4C91-802E-6A8A3B40D674}" sibTransId="{7D868D1E-5EAA-4214-A5F8-A815A53126AC}"/>
    <dgm:cxn modelId="{252C8FCB-7DAC-4728-AB7B-9CBF44D0FA66}" type="presOf" srcId="{1F499E84-AFA5-4C6F-9912-6B2EBB1CA146}" destId="{9BD8AB30-AC6B-4B98-8F90-26D4F4357CBC}" srcOrd="0" destOrd="0" presId="urn:microsoft.com/office/officeart/2005/8/layout/process1"/>
    <dgm:cxn modelId="{C0359C55-38D1-43BD-9CE2-1B4B73833887}" srcId="{CC134A24-0693-4E65-8603-B5033D231F7E}" destId="{1F499E84-AFA5-4C6F-9912-6B2EBB1CA146}" srcOrd="0" destOrd="0" parTransId="{32B41AD2-C175-4E39-B609-BC9B51A29DF9}" sibTransId="{AF1DF289-5729-4AFB-9197-CF2ADD23520D}"/>
    <dgm:cxn modelId="{9B5EE131-01A2-480D-8E44-E90FE94A49FC}" type="presOf" srcId="{BC477D75-1029-4C64-B97E-22635A1AEA52}" destId="{B8050470-2810-4D5F-8F76-D8F1F684E294}" srcOrd="0" destOrd="0" presId="urn:microsoft.com/office/officeart/2005/8/layout/process1"/>
    <dgm:cxn modelId="{F2E1A455-DD97-44FB-89A6-C40B763C2ADA}" type="presOf" srcId="{CC134A24-0693-4E65-8603-B5033D231F7E}" destId="{739F2484-266E-4BB5-80EE-1C0E58C77E05}" srcOrd="0" destOrd="0" presId="urn:microsoft.com/office/officeart/2005/8/layout/process1"/>
    <dgm:cxn modelId="{686FDDB6-EAC5-49F3-9171-20ED5876FBEF}" type="presOf" srcId="{A82804FC-92E3-4B20-A726-3E59D97ED17E}" destId="{F4FC389D-847E-4D77-8A00-66E9C8AE55DB}" srcOrd="0" destOrd="0" presId="urn:microsoft.com/office/officeart/2005/8/layout/process1"/>
    <dgm:cxn modelId="{EDFE75DC-22F7-4C09-9E30-2C18E9B440FD}" type="presOf" srcId="{AF1DF289-5729-4AFB-9197-CF2ADD23520D}" destId="{F92F4252-78C9-4417-BD09-5B31B2BDB80E}" srcOrd="0" destOrd="0" presId="urn:microsoft.com/office/officeart/2005/8/layout/process1"/>
    <dgm:cxn modelId="{AD5238A1-52CB-4E89-AE4B-E6A28CAA8E94}" type="presOf" srcId="{BD2C2BE1-4F61-466C-AFE9-0EF9814B144F}" destId="{381A7C68-0E38-48F0-AFCF-90A545F06445}" srcOrd="0" destOrd="0" presId="urn:microsoft.com/office/officeart/2005/8/layout/process1"/>
    <dgm:cxn modelId="{21C4EE47-3F2A-4CD8-AE40-836253DF98C2}" srcId="{CC134A24-0693-4E65-8603-B5033D231F7E}" destId="{BD2C2BE1-4F61-466C-AFE9-0EF9814B144F}" srcOrd="1" destOrd="0" parTransId="{F5D00D25-D8B6-4777-806C-093EACD542F8}" sibTransId="{A82804FC-92E3-4B20-A726-3E59D97ED17E}"/>
    <dgm:cxn modelId="{EDD32C1B-3ADC-41FF-AE51-5B480B282142}" type="presOf" srcId="{A82804FC-92E3-4B20-A726-3E59D97ED17E}" destId="{39A8AB22-8432-4E4E-B500-3528F60398E2}" srcOrd="1" destOrd="0" presId="urn:microsoft.com/office/officeart/2005/8/layout/process1"/>
    <dgm:cxn modelId="{D8FFDB2A-F78D-4387-96D0-8E0FC5B50F17}" type="presOf" srcId="{AF1DF289-5729-4AFB-9197-CF2ADD23520D}" destId="{7CB2AF67-AB22-4294-ABE0-7E6409DEC93F}" srcOrd="1" destOrd="0" presId="urn:microsoft.com/office/officeart/2005/8/layout/process1"/>
    <dgm:cxn modelId="{5CF32127-3505-4F13-88C7-DD21062D824D}" type="presParOf" srcId="{739F2484-266E-4BB5-80EE-1C0E58C77E05}" destId="{9BD8AB30-AC6B-4B98-8F90-26D4F4357CBC}" srcOrd="0" destOrd="0" presId="urn:microsoft.com/office/officeart/2005/8/layout/process1"/>
    <dgm:cxn modelId="{2333068B-1F8E-40F6-B02F-1840B69696DB}" type="presParOf" srcId="{739F2484-266E-4BB5-80EE-1C0E58C77E05}" destId="{F92F4252-78C9-4417-BD09-5B31B2BDB80E}" srcOrd="1" destOrd="0" presId="urn:microsoft.com/office/officeart/2005/8/layout/process1"/>
    <dgm:cxn modelId="{41747218-67A9-43CF-80E4-96B53025BA76}" type="presParOf" srcId="{F92F4252-78C9-4417-BD09-5B31B2BDB80E}" destId="{7CB2AF67-AB22-4294-ABE0-7E6409DEC93F}" srcOrd="0" destOrd="0" presId="urn:microsoft.com/office/officeart/2005/8/layout/process1"/>
    <dgm:cxn modelId="{5497BF56-E922-4A48-A7B4-C0AB497D3D0C}" type="presParOf" srcId="{739F2484-266E-4BB5-80EE-1C0E58C77E05}" destId="{381A7C68-0E38-48F0-AFCF-90A545F06445}" srcOrd="2" destOrd="0" presId="urn:microsoft.com/office/officeart/2005/8/layout/process1"/>
    <dgm:cxn modelId="{906CC35D-3697-4351-B22A-53644FE1E225}" type="presParOf" srcId="{739F2484-266E-4BB5-80EE-1C0E58C77E05}" destId="{F4FC389D-847E-4D77-8A00-66E9C8AE55DB}" srcOrd="3" destOrd="0" presId="urn:microsoft.com/office/officeart/2005/8/layout/process1"/>
    <dgm:cxn modelId="{F6133D09-6CD4-4255-B6DC-87C7317F463C}" type="presParOf" srcId="{F4FC389D-847E-4D77-8A00-66E9C8AE55DB}" destId="{39A8AB22-8432-4E4E-B500-3528F60398E2}" srcOrd="0" destOrd="0" presId="urn:microsoft.com/office/officeart/2005/8/layout/process1"/>
    <dgm:cxn modelId="{C53C5DB8-420C-4C65-BE44-D602E4F64FE7}" type="presParOf" srcId="{739F2484-266E-4BB5-80EE-1C0E58C77E05}" destId="{B8050470-2810-4D5F-8F76-D8F1F684E29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0AE8FD4-393F-4C47-A96E-5FE3F99AD3F7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F4779CA-3146-482C-A0BA-0517D105A77F}">
      <dgm:prSet phldrT="[Text]"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This type of comment can be placed before the code (on a different line).</a:t>
          </a:r>
          <a:endParaRPr lang="en-US" sz="2000" dirty="0">
            <a:latin typeface="Calibri" pitchFamily="34" charset="0"/>
          </a:endParaRPr>
        </a:p>
      </dgm:t>
    </dgm:pt>
    <dgm:pt modelId="{F67AEC27-28ED-4628-B7B0-D5B541837122}" type="parTrans" cxnId="{11F8D192-134F-4729-9623-2B121DF8EA0B}">
      <dgm:prSet/>
      <dgm:spPr/>
      <dgm:t>
        <a:bodyPr/>
        <a:lstStyle/>
        <a:p>
          <a:endParaRPr lang="en-US"/>
        </a:p>
      </dgm:t>
    </dgm:pt>
    <dgm:pt modelId="{8314F53E-D7B5-466A-8C8D-A0FD8DDD8B66}" type="sibTrans" cxnId="{11F8D192-134F-4729-9623-2B121DF8EA0B}">
      <dgm:prSet/>
      <dgm:spPr/>
      <dgm:t>
        <a:bodyPr/>
        <a:lstStyle/>
        <a:p>
          <a:endParaRPr lang="en-US"/>
        </a:p>
      </dgm:t>
    </dgm:pt>
    <dgm:pt modelId="{C76EB1B8-B675-4803-AECD-70178B427AC8}">
      <dgm:prSet phldrT="[Text]" custT="1"/>
      <dgm:spPr/>
      <dgm:t>
        <a:bodyPr/>
        <a:lstStyle/>
        <a:p>
          <a:r>
            <a:rPr lang="en-US" sz="2000" b="1" dirty="0" smtClean="0"/>
            <a:t>End-of-line comment</a:t>
          </a:r>
          <a:endParaRPr lang="en-US" sz="2000" b="1" dirty="0"/>
        </a:p>
      </dgm:t>
    </dgm:pt>
    <dgm:pt modelId="{463CB179-2899-476B-B5EC-D5408DC6543F}" type="parTrans" cxnId="{28E00D3D-F2E0-4D90-96D3-A867F527B82A}">
      <dgm:prSet/>
      <dgm:spPr/>
      <dgm:t>
        <a:bodyPr/>
        <a:lstStyle/>
        <a:p>
          <a:endParaRPr lang="en-US"/>
        </a:p>
      </dgm:t>
    </dgm:pt>
    <dgm:pt modelId="{8EA915E7-CCF1-40A1-8BE9-399B621E5CE2}" type="sibTrans" cxnId="{28E00D3D-F2E0-4D90-96D3-A867F527B82A}">
      <dgm:prSet/>
      <dgm:spPr/>
      <dgm:t>
        <a:bodyPr/>
        <a:lstStyle/>
        <a:p>
          <a:endParaRPr lang="en-US"/>
        </a:p>
      </dgm:t>
    </dgm:pt>
    <dgm:pt modelId="{C16D1170-2D13-4E95-AC7A-76673C77BF46}">
      <dgm:prSet phldrT="[Text]"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This type of comment is placed at the end of the code (on the same line).</a:t>
          </a:r>
          <a:endParaRPr lang="en-US" sz="2000" dirty="0">
            <a:latin typeface="Calibri" pitchFamily="34" charset="0"/>
          </a:endParaRPr>
        </a:p>
      </dgm:t>
    </dgm:pt>
    <dgm:pt modelId="{4EDAA700-5C1A-40F2-A1BC-745D69FA5203}" type="parTrans" cxnId="{D3AD728E-2155-4B4C-A228-3C10201AE61D}">
      <dgm:prSet/>
      <dgm:spPr/>
      <dgm:t>
        <a:bodyPr/>
        <a:lstStyle/>
        <a:p>
          <a:endParaRPr lang="en-US"/>
        </a:p>
      </dgm:t>
    </dgm:pt>
    <dgm:pt modelId="{C875CB77-AEAD-4CCA-B142-12DA662ED984}" type="sibTrans" cxnId="{D3AD728E-2155-4B4C-A228-3C10201AE61D}">
      <dgm:prSet/>
      <dgm:spPr/>
      <dgm:t>
        <a:bodyPr/>
        <a:lstStyle/>
        <a:p>
          <a:endParaRPr lang="en-US"/>
        </a:p>
      </dgm:t>
    </dgm:pt>
    <dgm:pt modelId="{AABD78CB-DE89-4640-9B13-02CF0E550979}">
      <dgm:prSet phldrT="[Text]" custT="1"/>
      <dgm:spPr/>
      <dgm:t>
        <a:bodyPr/>
        <a:lstStyle/>
        <a:p>
          <a:r>
            <a:rPr lang="en-US" sz="2000" b="1" dirty="0" smtClean="0">
              <a:latin typeface="+mn-lt"/>
            </a:rPr>
            <a:t>Beginning-of-line comment </a:t>
          </a:r>
          <a:endParaRPr lang="en-US" sz="2000" b="1" dirty="0">
            <a:latin typeface="+mn-lt"/>
          </a:endParaRPr>
        </a:p>
      </dgm:t>
    </dgm:pt>
    <dgm:pt modelId="{073BE896-CB79-4403-921A-23957EB157F4}" type="sibTrans" cxnId="{505B7DD0-F963-4A5E-B95F-7939B28C81CB}">
      <dgm:prSet/>
      <dgm:spPr/>
      <dgm:t>
        <a:bodyPr/>
        <a:lstStyle/>
        <a:p>
          <a:endParaRPr lang="en-US"/>
        </a:p>
      </dgm:t>
    </dgm:pt>
    <dgm:pt modelId="{30AAE85C-A816-457F-B196-8C63BC178A34}" type="parTrans" cxnId="{505B7DD0-F963-4A5E-B95F-7939B28C81CB}">
      <dgm:prSet/>
      <dgm:spPr/>
      <dgm:t>
        <a:bodyPr/>
        <a:lstStyle/>
        <a:p>
          <a:endParaRPr lang="en-US"/>
        </a:p>
      </dgm:t>
    </dgm:pt>
    <dgm:pt modelId="{728D74A2-A342-40BF-8D98-300B9FD75296}" type="pres">
      <dgm:prSet presAssocID="{10AE8FD4-393F-4C47-A96E-5FE3F99AD3F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705ED06-1C22-4848-86A6-658A74369BF3}" type="pres">
      <dgm:prSet presAssocID="{AABD78CB-DE89-4640-9B13-02CF0E550979}" presName="parentText" presStyleLbl="node1" presStyleIdx="0" presStyleCnt="2" custLinFactNeighborX="-12621" custLinFactNeighborY="51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6A31C0-997D-4BBA-812C-851A9ED7445F}" type="pres">
      <dgm:prSet presAssocID="{AABD78CB-DE89-4640-9B13-02CF0E550979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A6E5EE-08A8-43B9-A90E-D8D0B4D831E8}" type="pres">
      <dgm:prSet presAssocID="{C76EB1B8-B675-4803-AECD-70178B427AC8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530821-C6D5-439D-93E0-F665E11F3287}" type="pres">
      <dgm:prSet presAssocID="{C76EB1B8-B675-4803-AECD-70178B427AC8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BB8FA6-F8E3-4EAE-B189-1E4DB6D3C29B}" type="presOf" srcId="{7F4779CA-3146-482C-A0BA-0517D105A77F}" destId="{246A31C0-997D-4BBA-812C-851A9ED7445F}" srcOrd="0" destOrd="0" presId="urn:microsoft.com/office/officeart/2005/8/layout/vList2"/>
    <dgm:cxn modelId="{19C4F1CB-4F65-467D-B700-6BBE0AF699EB}" type="presOf" srcId="{C76EB1B8-B675-4803-AECD-70178B427AC8}" destId="{25A6E5EE-08A8-43B9-A90E-D8D0B4D831E8}" srcOrd="0" destOrd="0" presId="urn:microsoft.com/office/officeart/2005/8/layout/vList2"/>
    <dgm:cxn modelId="{CF418E7C-C510-4C97-84E0-7193E656739A}" type="presOf" srcId="{10AE8FD4-393F-4C47-A96E-5FE3F99AD3F7}" destId="{728D74A2-A342-40BF-8D98-300B9FD75296}" srcOrd="0" destOrd="0" presId="urn:microsoft.com/office/officeart/2005/8/layout/vList2"/>
    <dgm:cxn modelId="{59451D1A-EADC-465E-B3FB-531A296BF7CF}" type="presOf" srcId="{AABD78CB-DE89-4640-9B13-02CF0E550979}" destId="{9705ED06-1C22-4848-86A6-658A74369BF3}" srcOrd="0" destOrd="0" presId="urn:microsoft.com/office/officeart/2005/8/layout/vList2"/>
    <dgm:cxn modelId="{D3AD728E-2155-4B4C-A228-3C10201AE61D}" srcId="{C76EB1B8-B675-4803-AECD-70178B427AC8}" destId="{C16D1170-2D13-4E95-AC7A-76673C77BF46}" srcOrd="0" destOrd="0" parTransId="{4EDAA700-5C1A-40F2-A1BC-745D69FA5203}" sibTransId="{C875CB77-AEAD-4CCA-B142-12DA662ED984}"/>
    <dgm:cxn modelId="{11F8D192-134F-4729-9623-2B121DF8EA0B}" srcId="{AABD78CB-DE89-4640-9B13-02CF0E550979}" destId="{7F4779CA-3146-482C-A0BA-0517D105A77F}" srcOrd="0" destOrd="0" parTransId="{F67AEC27-28ED-4628-B7B0-D5B541837122}" sibTransId="{8314F53E-D7B5-466A-8C8D-A0FD8DDD8B66}"/>
    <dgm:cxn modelId="{7C78794E-4DA0-4122-A708-4C5880A40AB0}" type="presOf" srcId="{C16D1170-2D13-4E95-AC7A-76673C77BF46}" destId="{1E530821-C6D5-439D-93E0-F665E11F3287}" srcOrd="0" destOrd="0" presId="urn:microsoft.com/office/officeart/2005/8/layout/vList2"/>
    <dgm:cxn modelId="{505B7DD0-F963-4A5E-B95F-7939B28C81CB}" srcId="{10AE8FD4-393F-4C47-A96E-5FE3F99AD3F7}" destId="{AABD78CB-DE89-4640-9B13-02CF0E550979}" srcOrd="0" destOrd="0" parTransId="{30AAE85C-A816-457F-B196-8C63BC178A34}" sibTransId="{073BE896-CB79-4403-921A-23957EB157F4}"/>
    <dgm:cxn modelId="{28E00D3D-F2E0-4D90-96D3-A867F527B82A}" srcId="{10AE8FD4-393F-4C47-A96E-5FE3F99AD3F7}" destId="{C76EB1B8-B675-4803-AECD-70178B427AC8}" srcOrd="1" destOrd="0" parTransId="{463CB179-2899-476B-B5EC-D5408DC6543F}" sibTransId="{8EA915E7-CCF1-40A1-8BE9-399B621E5CE2}"/>
    <dgm:cxn modelId="{1657540B-E6AC-41A8-8605-874C93C2D165}" type="presParOf" srcId="{728D74A2-A342-40BF-8D98-300B9FD75296}" destId="{9705ED06-1C22-4848-86A6-658A74369BF3}" srcOrd="0" destOrd="0" presId="urn:microsoft.com/office/officeart/2005/8/layout/vList2"/>
    <dgm:cxn modelId="{FE469B67-D6CC-4597-923F-06B65BC9C0BB}" type="presParOf" srcId="{728D74A2-A342-40BF-8D98-300B9FD75296}" destId="{246A31C0-997D-4BBA-812C-851A9ED7445F}" srcOrd="1" destOrd="0" presId="urn:microsoft.com/office/officeart/2005/8/layout/vList2"/>
    <dgm:cxn modelId="{6A5A4194-DCC4-420B-97EA-5B9CA07D0080}" type="presParOf" srcId="{728D74A2-A342-40BF-8D98-300B9FD75296}" destId="{25A6E5EE-08A8-43B9-A90E-D8D0B4D831E8}" srcOrd="2" destOrd="0" presId="urn:microsoft.com/office/officeart/2005/8/layout/vList2"/>
    <dgm:cxn modelId="{693D5D88-35C2-4D1A-9C9E-585206B30057}" type="presParOf" srcId="{728D74A2-A342-40BF-8D98-300B9FD75296}" destId="{1E530821-C6D5-439D-93E0-F665E11F3287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282E75-C053-4074-8D37-2D703FDD90A7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37FB9DF-85E3-48C5-A2AB-2D3FEE9FB95E}">
      <dgm:prSet phldrT="[Text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000" b="1" dirty="0" smtClean="0"/>
            <a:t>package</a:t>
          </a:r>
          <a:endParaRPr lang="en-US" sz="2000" dirty="0"/>
        </a:p>
      </dgm:t>
    </dgm:pt>
    <dgm:pt modelId="{F6C2A2D4-A2FB-4764-9AE7-012939CA3CF5}" type="parTrans" cxnId="{AFC364D5-88AF-484E-934A-44DA86CB9564}">
      <dgm:prSet/>
      <dgm:spPr/>
      <dgm:t>
        <a:bodyPr/>
        <a:lstStyle/>
        <a:p>
          <a:endParaRPr lang="en-US"/>
        </a:p>
      </dgm:t>
    </dgm:pt>
    <dgm:pt modelId="{E1DE5C54-0625-4852-BA7C-965EDE7C3608}" type="sibTrans" cxnId="{AFC364D5-88AF-484E-934A-44DA86CB9564}">
      <dgm:prSet/>
      <dgm:spPr/>
      <dgm:t>
        <a:bodyPr/>
        <a:lstStyle/>
        <a:p>
          <a:endParaRPr lang="en-US"/>
        </a:p>
      </dgm:t>
    </dgm:pt>
    <dgm:pt modelId="{E5A5B265-B0F5-465A-9C5E-96DC9B3C49D6}">
      <dgm:prSet custT="1"/>
      <dgm:spPr/>
      <dgm:t>
        <a:bodyPr/>
        <a:lstStyle/>
        <a:p>
          <a:endParaRPr lang="en-US" sz="2000" dirty="0" smtClean="0">
            <a:latin typeface="Calibri" pitchFamily="34" charset="0"/>
          </a:endParaRPr>
        </a:p>
      </dgm:t>
    </dgm:pt>
    <dgm:pt modelId="{0D0D9BCE-683B-4AAB-8A34-90AAB877B202}" type="parTrans" cxnId="{67F47C52-CA8E-4D99-849E-B04059D386F5}">
      <dgm:prSet/>
      <dgm:spPr/>
      <dgm:t>
        <a:bodyPr/>
        <a:lstStyle/>
        <a:p>
          <a:endParaRPr lang="en-US"/>
        </a:p>
      </dgm:t>
    </dgm:pt>
    <dgm:pt modelId="{D81578FB-C9E3-4333-BDFB-2A65525ECFB2}" type="sibTrans" cxnId="{67F47C52-CA8E-4D99-849E-B04059D386F5}">
      <dgm:prSet/>
      <dgm:spPr/>
      <dgm:t>
        <a:bodyPr/>
        <a:lstStyle/>
        <a:p>
          <a:endParaRPr lang="en-US"/>
        </a:p>
      </dgm:t>
    </dgm:pt>
    <dgm:pt modelId="{F809CBF1-83B5-489B-8E71-3CBFB9E4836B}">
      <dgm:prSet/>
      <dgm:spPr/>
      <dgm:t>
        <a:bodyPr/>
        <a:lstStyle/>
        <a:p>
          <a:r>
            <a:rPr lang="en-US" dirty="0" smtClean="0">
              <a:latin typeface="Calibri" pitchFamily="34" charset="0"/>
            </a:rPr>
            <a:t>Defines a namespace that stores classes with similar functionalities in them.</a:t>
          </a:r>
        </a:p>
      </dgm:t>
    </dgm:pt>
    <dgm:pt modelId="{6B55A272-B406-4A10-8D2B-7781C5316C96}" type="parTrans" cxnId="{07D9FA01-DE0A-4038-BDC3-AC3A60CC3B66}">
      <dgm:prSet/>
      <dgm:spPr/>
      <dgm:t>
        <a:bodyPr/>
        <a:lstStyle/>
        <a:p>
          <a:endParaRPr lang="en-US"/>
        </a:p>
      </dgm:t>
    </dgm:pt>
    <dgm:pt modelId="{4BCC4F41-E222-46D3-9CBB-5996EBAA93A4}" type="sibTrans" cxnId="{07D9FA01-DE0A-4038-BDC3-AC3A60CC3B66}">
      <dgm:prSet/>
      <dgm:spPr/>
      <dgm:t>
        <a:bodyPr/>
        <a:lstStyle/>
        <a:p>
          <a:endParaRPr lang="en-US"/>
        </a:p>
      </dgm:t>
    </dgm:pt>
    <dgm:pt modelId="{B8055AEE-8007-4F73-A5D2-5F4C68637CCF}">
      <dgm:prSet/>
      <dgm:spPr/>
      <dgm:t>
        <a:bodyPr/>
        <a:lstStyle/>
        <a:p>
          <a:r>
            <a:rPr lang="en-US" dirty="0" smtClean="0">
              <a:latin typeface="Calibri" pitchFamily="34" charset="0"/>
              <a:cs typeface="Courier New" pitchFamily="49" charset="0"/>
            </a:rPr>
            <a:t>The </a:t>
          </a:r>
          <a:r>
            <a:rPr lang="en-US" dirty="0" smtClean="0">
              <a:latin typeface="Courier New" pitchFamily="49" charset="0"/>
              <a:cs typeface="Courier New" pitchFamily="49" charset="0"/>
            </a:rPr>
            <a:t>package</a:t>
          </a:r>
          <a:r>
            <a:rPr lang="en-US" dirty="0" smtClean="0">
              <a:latin typeface="Calibri" pitchFamily="34" charset="0"/>
            </a:rPr>
            <a:t> keyword identifies:</a:t>
          </a:r>
          <a:endParaRPr lang="en-US" dirty="0">
            <a:latin typeface="Calibri" pitchFamily="34" charset="0"/>
          </a:endParaRPr>
        </a:p>
      </dgm:t>
    </dgm:pt>
    <dgm:pt modelId="{F6CF6669-2E70-4736-B010-53DE0BC0D7C8}" type="parTrans" cxnId="{6550A820-FF52-488A-88EE-1C3A3E9E67A8}">
      <dgm:prSet/>
      <dgm:spPr/>
      <dgm:t>
        <a:bodyPr/>
        <a:lstStyle/>
        <a:p>
          <a:endParaRPr lang="en-US"/>
        </a:p>
      </dgm:t>
    </dgm:pt>
    <dgm:pt modelId="{78A51641-0A3D-4EEC-8FA4-CAB3CD65DA6A}" type="sibTrans" cxnId="{6550A820-FF52-488A-88EE-1C3A3E9E67A8}">
      <dgm:prSet/>
      <dgm:spPr/>
      <dgm:t>
        <a:bodyPr/>
        <a:lstStyle/>
        <a:p>
          <a:endParaRPr lang="en-US"/>
        </a:p>
      </dgm:t>
    </dgm:pt>
    <dgm:pt modelId="{3068CDD2-2932-4253-8729-FB54C2FC10E2}">
      <dgm:prSet/>
      <dgm:spPr/>
      <dgm:t>
        <a:bodyPr/>
        <a:lstStyle/>
        <a:p>
          <a:r>
            <a:rPr lang="en-US" dirty="0" smtClean="0">
              <a:latin typeface="Calibri" pitchFamily="34" charset="0"/>
            </a:rPr>
            <a:t>Name of the package to which the class belongs. </a:t>
          </a:r>
        </a:p>
      </dgm:t>
    </dgm:pt>
    <dgm:pt modelId="{BC5E4A0D-9F2A-4CC4-BF00-5D332DA21077}" type="parTrans" cxnId="{19E0D750-882B-4ADF-B167-A0F2A66F4692}">
      <dgm:prSet/>
      <dgm:spPr/>
      <dgm:t>
        <a:bodyPr/>
        <a:lstStyle/>
        <a:p>
          <a:endParaRPr lang="en-US"/>
        </a:p>
      </dgm:t>
    </dgm:pt>
    <dgm:pt modelId="{40C3F803-5DF2-4563-8A72-1A71F2A5DE40}" type="sibTrans" cxnId="{19E0D750-882B-4ADF-B167-A0F2A66F4692}">
      <dgm:prSet/>
      <dgm:spPr/>
      <dgm:t>
        <a:bodyPr/>
        <a:lstStyle/>
        <a:p>
          <a:endParaRPr lang="en-US"/>
        </a:p>
      </dgm:t>
    </dgm:pt>
    <dgm:pt modelId="{1B6B83FE-A99B-49D9-82AB-E655204D4688}">
      <dgm:prSet/>
      <dgm:spPr/>
      <dgm:t>
        <a:bodyPr/>
        <a:lstStyle/>
        <a:p>
          <a:r>
            <a:rPr lang="en-US" smtClean="0">
              <a:latin typeface="Calibri" pitchFamily="34" charset="0"/>
            </a:rPr>
            <a:t>Visibility of the class within the package and outside the package. </a:t>
          </a:r>
          <a:endParaRPr lang="en-US" dirty="0" smtClean="0">
            <a:latin typeface="Calibri" pitchFamily="34" charset="0"/>
          </a:endParaRPr>
        </a:p>
      </dgm:t>
    </dgm:pt>
    <dgm:pt modelId="{11C13515-3AF9-4583-AB55-C754D0045610}" type="parTrans" cxnId="{D3EF8504-6570-4656-B89A-CEF3A63D88BB}">
      <dgm:prSet/>
      <dgm:spPr/>
      <dgm:t>
        <a:bodyPr/>
        <a:lstStyle/>
        <a:p>
          <a:endParaRPr lang="en-US"/>
        </a:p>
      </dgm:t>
    </dgm:pt>
    <dgm:pt modelId="{F9BAFD40-89E1-4A0F-BB76-FA2EE5A83B83}" type="sibTrans" cxnId="{D3EF8504-6570-4656-B89A-CEF3A63D88BB}">
      <dgm:prSet/>
      <dgm:spPr/>
      <dgm:t>
        <a:bodyPr/>
        <a:lstStyle/>
        <a:p>
          <a:endParaRPr lang="en-US"/>
        </a:p>
      </dgm:t>
    </dgm:pt>
    <dgm:pt modelId="{C37BA51C-B286-4766-8255-44F00BA8C76E}">
      <dgm:prSet/>
      <dgm:spPr/>
      <dgm:t>
        <a:bodyPr/>
        <a:lstStyle/>
        <a:p>
          <a:r>
            <a:rPr lang="en-US" smtClean="0">
              <a:latin typeface="Calibri" pitchFamily="34" charset="0"/>
            </a:rPr>
            <a:t>The concept of package is similar to folder in the OS.</a:t>
          </a:r>
          <a:endParaRPr lang="en-US" dirty="0">
            <a:latin typeface="Calibri" pitchFamily="34" charset="0"/>
          </a:endParaRPr>
        </a:p>
      </dgm:t>
    </dgm:pt>
    <dgm:pt modelId="{6145D5F0-9496-4650-86DB-EBB9FD660B8F}" type="parTrans" cxnId="{4CDFA34B-F78D-4457-937E-F60201455892}">
      <dgm:prSet/>
      <dgm:spPr/>
      <dgm:t>
        <a:bodyPr/>
        <a:lstStyle/>
        <a:p>
          <a:endParaRPr lang="en-US"/>
        </a:p>
      </dgm:t>
    </dgm:pt>
    <dgm:pt modelId="{F384797E-6A4B-4089-B22D-2B4ED756D729}" type="sibTrans" cxnId="{4CDFA34B-F78D-4457-937E-F60201455892}">
      <dgm:prSet/>
      <dgm:spPr/>
      <dgm:t>
        <a:bodyPr/>
        <a:lstStyle/>
        <a:p>
          <a:endParaRPr lang="en-US"/>
        </a:p>
      </dgm:t>
    </dgm:pt>
    <dgm:pt modelId="{9A25855C-AA0D-48A0-9E79-4567DCB464A8}">
      <dgm:prSet/>
      <dgm:spPr/>
      <dgm:t>
        <a:bodyPr/>
        <a:lstStyle/>
        <a:p>
          <a:r>
            <a:rPr lang="en-US" dirty="0" smtClean="0">
              <a:latin typeface="Calibri" pitchFamily="34" charset="0"/>
            </a:rPr>
            <a:t>In Java, all classes belongs to a package. If the package statement is not specified, then the class belongs to the default package.</a:t>
          </a:r>
          <a:endParaRPr lang="en-US" dirty="0">
            <a:latin typeface="Calibri" pitchFamily="34" charset="0"/>
          </a:endParaRPr>
        </a:p>
      </dgm:t>
    </dgm:pt>
    <dgm:pt modelId="{EF6EB5CE-D35F-466B-B432-298F9B4163FB}" type="parTrans" cxnId="{DDC2B39A-41A0-415C-896C-E8C297424E5E}">
      <dgm:prSet/>
      <dgm:spPr/>
      <dgm:t>
        <a:bodyPr/>
        <a:lstStyle/>
        <a:p>
          <a:endParaRPr lang="en-US"/>
        </a:p>
      </dgm:t>
    </dgm:pt>
    <dgm:pt modelId="{14089360-A41E-4F54-AEA2-F6D1EF4D57A9}" type="sibTrans" cxnId="{DDC2B39A-41A0-415C-896C-E8C297424E5E}">
      <dgm:prSet/>
      <dgm:spPr/>
      <dgm:t>
        <a:bodyPr/>
        <a:lstStyle/>
        <a:p>
          <a:endParaRPr lang="en-US"/>
        </a:p>
      </dgm:t>
    </dgm:pt>
    <dgm:pt modelId="{55737C1C-CF31-4AD4-B7DD-C6BB7A46E084}">
      <dgm:prSet/>
      <dgm:spPr/>
      <dgm:t>
        <a:bodyPr/>
        <a:lstStyle/>
        <a:p>
          <a:r>
            <a:rPr lang="en-US" dirty="0" smtClean="0">
              <a:latin typeface="Calibri" pitchFamily="34" charset="0"/>
            </a:rPr>
            <a:t>Example: All </a:t>
          </a:r>
          <a:r>
            <a:rPr lang="en-US" dirty="0" smtClean="0">
              <a:latin typeface="Calibri" pitchFamily="34" charset="0"/>
            </a:rPr>
            <a:t>the user interface classes are grouped in the </a:t>
          </a:r>
          <a:r>
            <a:rPr lang="en-US" dirty="0" smtClean="0">
              <a:latin typeface="Courier New" pitchFamily="49" charset="0"/>
              <a:cs typeface="Courier New" pitchFamily="49" charset="0"/>
            </a:rPr>
            <a:t>java.awt</a:t>
          </a:r>
          <a:r>
            <a:rPr lang="en-US" dirty="0" smtClean="0">
              <a:latin typeface="Calibri" pitchFamily="34" charset="0"/>
            </a:rPr>
            <a:t> or </a:t>
          </a:r>
          <a:r>
            <a:rPr lang="en-US" dirty="0" err="1" smtClean="0">
              <a:latin typeface="Courier New" pitchFamily="49" charset="0"/>
              <a:cs typeface="Courier New" pitchFamily="49" charset="0"/>
            </a:rPr>
            <a:t>java.swing</a:t>
          </a:r>
          <a:r>
            <a:rPr lang="en-US" dirty="0" smtClean="0">
              <a:latin typeface="Calibri" pitchFamily="34" charset="0"/>
            </a:rPr>
            <a:t> packages.</a:t>
          </a:r>
        </a:p>
      </dgm:t>
    </dgm:pt>
    <dgm:pt modelId="{0245B88D-4583-4360-A9CA-70F09ECD05C8}" type="parTrans" cxnId="{79B0A305-B94F-4BCC-80A7-CF52C85C613A}">
      <dgm:prSet/>
      <dgm:spPr/>
      <dgm:t>
        <a:bodyPr/>
        <a:lstStyle/>
        <a:p>
          <a:endParaRPr lang="en-US"/>
        </a:p>
      </dgm:t>
    </dgm:pt>
    <dgm:pt modelId="{2CCCB1D0-B162-4999-AA5F-5F7F1AAE0D0A}" type="sibTrans" cxnId="{79B0A305-B94F-4BCC-80A7-CF52C85C613A}">
      <dgm:prSet/>
      <dgm:spPr/>
      <dgm:t>
        <a:bodyPr/>
        <a:lstStyle/>
        <a:p>
          <a:endParaRPr lang="en-US"/>
        </a:p>
      </dgm:t>
    </dgm:pt>
    <dgm:pt modelId="{73F343AB-AE7B-457C-BE82-5A3A3BBD239D}">
      <dgm:prSet/>
      <dgm:spPr/>
      <dgm:t>
        <a:bodyPr/>
        <a:lstStyle/>
        <a:p>
          <a:endParaRPr lang="en-US" dirty="0" smtClean="0">
            <a:latin typeface="Calibri" pitchFamily="34" charset="0"/>
          </a:endParaRPr>
        </a:p>
      </dgm:t>
    </dgm:pt>
    <dgm:pt modelId="{2E05C745-DEF5-4B69-96EC-7C9F032B0BD4}" type="parTrans" cxnId="{E451A365-2F49-434B-A2E7-D05016960303}">
      <dgm:prSet/>
      <dgm:spPr/>
      <dgm:t>
        <a:bodyPr/>
        <a:lstStyle/>
        <a:p>
          <a:endParaRPr lang="en-US"/>
        </a:p>
      </dgm:t>
    </dgm:pt>
    <dgm:pt modelId="{66C4A1CA-0702-4449-A78A-65E158EFC2B3}" type="sibTrans" cxnId="{E451A365-2F49-434B-A2E7-D05016960303}">
      <dgm:prSet/>
      <dgm:spPr/>
      <dgm:t>
        <a:bodyPr/>
        <a:lstStyle/>
        <a:p>
          <a:endParaRPr lang="en-US"/>
        </a:p>
      </dgm:t>
    </dgm:pt>
    <dgm:pt modelId="{751EB2B5-0CA5-4C0D-9060-E07FA6D79A03}" type="pres">
      <dgm:prSet presAssocID="{0D282E75-C053-4074-8D37-2D703FDD90A7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7F1C0E6-FF46-4618-ABC0-E856E2555567}" type="pres">
      <dgm:prSet presAssocID="{E37FB9DF-85E3-48C5-A2AB-2D3FEE9FB95E}" presName="parentLin" presStyleCnt="0"/>
      <dgm:spPr/>
    </dgm:pt>
    <dgm:pt modelId="{7738EDC4-1342-421E-8684-F6CE87615AD0}" type="pres">
      <dgm:prSet presAssocID="{E37FB9DF-85E3-48C5-A2AB-2D3FEE9FB95E}" presName="parentLeftMargin" presStyleLbl="node1" presStyleIdx="0" presStyleCnt="1"/>
      <dgm:spPr/>
      <dgm:t>
        <a:bodyPr/>
        <a:lstStyle/>
        <a:p>
          <a:endParaRPr lang="en-US"/>
        </a:p>
      </dgm:t>
    </dgm:pt>
    <dgm:pt modelId="{3CBC5019-2180-404B-B16D-3795AD040BDA}" type="pres">
      <dgm:prSet presAssocID="{E37FB9DF-85E3-48C5-A2AB-2D3FEE9FB95E}" presName="parentText" presStyleLbl="node1" presStyleIdx="0" presStyleCnt="1" custScaleY="344876" custLinFactY="50338" custLinFactNeighborX="41731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DF47BD-EFE5-481A-A197-DCDE589D4BD3}" type="pres">
      <dgm:prSet presAssocID="{E37FB9DF-85E3-48C5-A2AB-2D3FEE9FB95E}" presName="negativeSpace" presStyleCnt="0"/>
      <dgm:spPr/>
    </dgm:pt>
    <dgm:pt modelId="{777A063A-30E9-491B-98FC-07006142BFC6}" type="pres">
      <dgm:prSet presAssocID="{E37FB9DF-85E3-48C5-A2AB-2D3FEE9FB95E}" presName="childText" presStyleLbl="conFgAcc1" presStyleIdx="0" presStyleCnt="1" custScaleY="1232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451A365-2F49-434B-A2E7-D05016960303}" srcId="{E37FB9DF-85E3-48C5-A2AB-2D3FEE9FB95E}" destId="{73F343AB-AE7B-457C-BE82-5A3A3BBD239D}" srcOrd="1" destOrd="0" parTransId="{2E05C745-DEF5-4B69-96EC-7C9F032B0BD4}" sibTransId="{66C4A1CA-0702-4449-A78A-65E158EFC2B3}"/>
    <dgm:cxn modelId="{4CDFA34B-F78D-4457-937E-F60201455892}" srcId="{E37FB9DF-85E3-48C5-A2AB-2D3FEE9FB95E}" destId="{C37BA51C-B286-4766-8255-44F00BA8C76E}" srcOrd="4" destOrd="0" parTransId="{6145D5F0-9496-4650-86DB-EBB9FD660B8F}" sibTransId="{F384797E-6A4B-4089-B22D-2B4ED756D729}"/>
    <dgm:cxn modelId="{AFC364D5-88AF-484E-934A-44DA86CB9564}" srcId="{0D282E75-C053-4074-8D37-2D703FDD90A7}" destId="{E37FB9DF-85E3-48C5-A2AB-2D3FEE9FB95E}" srcOrd="0" destOrd="0" parTransId="{F6C2A2D4-A2FB-4764-9AE7-012939CA3CF5}" sibTransId="{E1DE5C54-0625-4852-BA7C-965EDE7C3608}"/>
    <dgm:cxn modelId="{67F47C52-CA8E-4D99-849E-B04059D386F5}" srcId="{E37FB9DF-85E3-48C5-A2AB-2D3FEE9FB95E}" destId="{E5A5B265-B0F5-465A-9C5E-96DC9B3C49D6}" srcOrd="0" destOrd="0" parTransId="{0D0D9BCE-683B-4AAB-8A34-90AAB877B202}" sibTransId="{D81578FB-C9E3-4333-BDFB-2A65525ECFB2}"/>
    <dgm:cxn modelId="{130699DB-E00B-41B9-A59C-25CB1D2D2952}" type="presOf" srcId="{73F343AB-AE7B-457C-BE82-5A3A3BBD239D}" destId="{777A063A-30E9-491B-98FC-07006142BFC6}" srcOrd="0" destOrd="1" presId="urn:microsoft.com/office/officeart/2005/8/layout/list1"/>
    <dgm:cxn modelId="{6550A820-FF52-488A-88EE-1C3A3E9E67A8}" srcId="{E37FB9DF-85E3-48C5-A2AB-2D3FEE9FB95E}" destId="{B8055AEE-8007-4F73-A5D2-5F4C68637CCF}" srcOrd="3" destOrd="0" parTransId="{F6CF6669-2E70-4736-B010-53DE0BC0D7C8}" sibTransId="{78A51641-0A3D-4EEC-8FA4-CAB3CD65DA6A}"/>
    <dgm:cxn modelId="{D76CDBA3-ECE2-487D-9F61-6EFAA8CD3D80}" type="presOf" srcId="{3068CDD2-2932-4253-8729-FB54C2FC10E2}" destId="{777A063A-30E9-491B-98FC-07006142BFC6}" srcOrd="0" destOrd="4" presId="urn:microsoft.com/office/officeart/2005/8/layout/list1"/>
    <dgm:cxn modelId="{6932B109-448C-4EB8-9035-FBCC468E9297}" type="presOf" srcId="{9A25855C-AA0D-48A0-9E79-4567DCB464A8}" destId="{777A063A-30E9-491B-98FC-07006142BFC6}" srcOrd="0" destOrd="7" presId="urn:microsoft.com/office/officeart/2005/8/layout/list1"/>
    <dgm:cxn modelId="{E36C8409-B49B-4431-AB89-576768EBCCE7}" type="presOf" srcId="{55737C1C-CF31-4AD4-B7DD-C6BB7A46E084}" destId="{777A063A-30E9-491B-98FC-07006142BFC6}" srcOrd="0" destOrd="8" presId="urn:microsoft.com/office/officeart/2005/8/layout/list1"/>
    <dgm:cxn modelId="{E2D80628-892C-40F6-B829-EB3F82A0E178}" type="presOf" srcId="{F809CBF1-83B5-489B-8E71-3CBFB9E4836B}" destId="{777A063A-30E9-491B-98FC-07006142BFC6}" srcOrd="0" destOrd="2" presId="urn:microsoft.com/office/officeart/2005/8/layout/list1"/>
    <dgm:cxn modelId="{DDC2B39A-41A0-415C-896C-E8C297424E5E}" srcId="{E37FB9DF-85E3-48C5-A2AB-2D3FEE9FB95E}" destId="{9A25855C-AA0D-48A0-9E79-4567DCB464A8}" srcOrd="5" destOrd="0" parTransId="{EF6EB5CE-D35F-466B-B432-298F9B4163FB}" sibTransId="{14089360-A41E-4F54-AEA2-F6D1EF4D57A9}"/>
    <dgm:cxn modelId="{79B0A305-B94F-4BCC-80A7-CF52C85C613A}" srcId="{E37FB9DF-85E3-48C5-A2AB-2D3FEE9FB95E}" destId="{55737C1C-CF31-4AD4-B7DD-C6BB7A46E084}" srcOrd="6" destOrd="0" parTransId="{0245B88D-4583-4360-A9CA-70F09ECD05C8}" sibTransId="{2CCCB1D0-B162-4999-AA5F-5F7F1AAE0D0A}"/>
    <dgm:cxn modelId="{534057AF-4070-4EB0-A781-2C1E0F6DC38A}" type="presOf" srcId="{E37FB9DF-85E3-48C5-A2AB-2D3FEE9FB95E}" destId="{3CBC5019-2180-404B-B16D-3795AD040BDA}" srcOrd="1" destOrd="0" presId="urn:microsoft.com/office/officeart/2005/8/layout/list1"/>
    <dgm:cxn modelId="{19E0D750-882B-4ADF-B167-A0F2A66F4692}" srcId="{B8055AEE-8007-4F73-A5D2-5F4C68637CCF}" destId="{3068CDD2-2932-4253-8729-FB54C2FC10E2}" srcOrd="0" destOrd="0" parTransId="{BC5E4A0D-9F2A-4CC4-BF00-5D332DA21077}" sibTransId="{40C3F803-5DF2-4563-8A72-1A71F2A5DE40}"/>
    <dgm:cxn modelId="{995D9DBA-F71F-4CA9-9F11-EAEACEDD4AD8}" type="presOf" srcId="{E5A5B265-B0F5-465A-9C5E-96DC9B3C49D6}" destId="{777A063A-30E9-491B-98FC-07006142BFC6}" srcOrd="0" destOrd="0" presId="urn:microsoft.com/office/officeart/2005/8/layout/list1"/>
    <dgm:cxn modelId="{B831C459-BA10-42FC-A02D-0965A680CA59}" type="presOf" srcId="{1B6B83FE-A99B-49D9-82AB-E655204D4688}" destId="{777A063A-30E9-491B-98FC-07006142BFC6}" srcOrd="0" destOrd="5" presId="urn:microsoft.com/office/officeart/2005/8/layout/list1"/>
    <dgm:cxn modelId="{CF018069-078D-4FD6-B529-F9B7BD4DDFE1}" type="presOf" srcId="{C37BA51C-B286-4766-8255-44F00BA8C76E}" destId="{777A063A-30E9-491B-98FC-07006142BFC6}" srcOrd="0" destOrd="6" presId="urn:microsoft.com/office/officeart/2005/8/layout/list1"/>
    <dgm:cxn modelId="{D3EF8504-6570-4656-B89A-CEF3A63D88BB}" srcId="{B8055AEE-8007-4F73-A5D2-5F4C68637CCF}" destId="{1B6B83FE-A99B-49D9-82AB-E655204D4688}" srcOrd="1" destOrd="0" parTransId="{11C13515-3AF9-4583-AB55-C754D0045610}" sibTransId="{F9BAFD40-89E1-4A0F-BB76-FA2EE5A83B83}"/>
    <dgm:cxn modelId="{02C0AF67-E2AD-41EC-9379-9EED252BB3D4}" type="presOf" srcId="{E37FB9DF-85E3-48C5-A2AB-2D3FEE9FB95E}" destId="{7738EDC4-1342-421E-8684-F6CE87615AD0}" srcOrd="0" destOrd="0" presId="urn:microsoft.com/office/officeart/2005/8/layout/list1"/>
    <dgm:cxn modelId="{07D9FA01-DE0A-4038-BDC3-AC3A60CC3B66}" srcId="{E37FB9DF-85E3-48C5-A2AB-2D3FEE9FB95E}" destId="{F809CBF1-83B5-489B-8E71-3CBFB9E4836B}" srcOrd="2" destOrd="0" parTransId="{6B55A272-B406-4A10-8D2B-7781C5316C96}" sibTransId="{4BCC4F41-E222-46D3-9CBB-5996EBAA93A4}"/>
    <dgm:cxn modelId="{9E770B36-2B00-4278-BE03-BC40CB05518A}" type="presOf" srcId="{B8055AEE-8007-4F73-A5D2-5F4C68637CCF}" destId="{777A063A-30E9-491B-98FC-07006142BFC6}" srcOrd="0" destOrd="3" presId="urn:microsoft.com/office/officeart/2005/8/layout/list1"/>
    <dgm:cxn modelId="{35785ED9-B75F-4359-8115-9AA9FF88061A}" type="presOf" srcId="{0D282E75-C053-4074-8D37-2D703FDD90A7}" destId="{751EB2B5-0CA5-4C0D-9060-E07FA6D79A03}" srcOrd="0" destOrd="0" presId="urn:microsoft.com/office/officeart/2005/8/layout/list1"/>
    <dgm:cxn modelId="{F97219E6-166A-48BA-A879-1A9CDC893BCC}" type="presParOf" srcId="{751EB2B5-0CA5-4C0D-9060-E07FA6D79A03}" destId="{97F1C0E6-FF46-4618-ABC0-E856E2555567}" srcOrd="0" destOrd="0" presId="urn:microsoft.com/office/officeart/2005/8/layout/list1"/>
    <dgm:cxn modelId="{C301CFB1-B7D4-4549-A499-4760653470E3}" type="presParOf" srcId="{97F1C0E6-FF46-4618-ABC0-E856E2555567}" destId="{7738EDC4-1342-421E-8684-F6CE87615AD0}" srcOrd="0" destOrd="0" presId="urn:microsoft.com/office/officeart/2005/8/layout/list1"/>
    <dgm:cxn modelId="{12396FE8-A079-44A3-9A89-879ECB294874}" type="presParOf" srcId="{97F1C0E6-FF46-4618-ABC0-E856E2555567}" destId="{3CBC5019-2180-404B-B16D-3795AD040BDA}" srcOrd="1" destOrd="0" presId="urn:microsoft.com/office/officeart/2005/8/layout/list1"/>
    <dgm:cxn modelId="{9F8266BE-6BA9-4A4B-B1ED-B8DB97691371}" type="presParOf" srcId="{751EB2B5-0CA5-4C0D-9060-E07FA6D79A03}" destId="{0DDF47BD-EFE5-481A-A197-DCDE589D4BD3}" srcOrd="1" destOrd="0" presId="urn:microsoft.com/office/officeart/2005/8/layout/list1"/>
    <dgm:cxn modelId="{78E2C179-FC5B-4CE7-B288-2A167933B8E9}" type="presParOf" srcId="{751EB2B5-0CA5-4C0D-9060-E07FA6D79A03}" destId="{777A063A-30E9-491B-98FC-07006142BFC6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02C202-C002-4D1A-970B-742BB6282956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5B46618-60C8-47B0-8B86-E87CF13429FA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000" b="1" dirty="0" smtClean="0"/>
            <a:t>import</a:t>
          </a:r>
          <a:endParaRPr lang="en-US" sz="2000" dirty="0"/>
        </a:p>
      </dgm:t>
    </dgm:pt>
    <dgm:pt modelId="{AD8C7732-CA59-401C-8A1F-F3D575C7101D}" type="parTrans" cxnId="{D337B789-A378-4B7C-9738-FB19741C8390}">
      <dgm:prSet/>
      <dgm:spPr/>
      <dgm:t>
        <a:bodyPr/>
        <a:lstStyle/>
        <a:p>
          <a:endParaRPr lang="en-US"/>
        </a:p>
      </dgm:t>
    </dgm:pt>
    <dgm:pt modelId="{B8B0C7D8-E0DA-4D9D-AFAD-AF7CE8EC6D01}" type="sibTrans" cxnId="{D337B789-A378-4B7C-9738-FB19741C8390}">
      <dgm:prSet/>
      <dgm:spPr/>
      <dgm:t>
        <a:bodyPr/>
        <a:lstStyle/>
        <a:p>
          <a:endParaRPr lang="en-US"/>
        </a:p>
      </dgm:t>
    </dgm:pt>
    <dgm:pt modelId="{71F7BD5F-B0D4-4A8D-AF32-85F83242D578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Identifies the classes and packages that are used in a Java class. </a:t>
          </a:r>
          <a:endParaRPr lang="en-US" sz="2000" dirty="0">
            <a:latin typeface="Calibri" pitchFamily="34" charset="0"/>
          </a:endParaRPr>
        </a:p>
      </dgm:t>
    </dgm:pt>
    <dgm:pt modelId="{15A4E924-D5CB-4258-944E-304C4D7D314E}" type="parTrans" cxnId="{DB8901E5-077D-40C2-AF0F-623A1DD99D64}">
      <dgm:prSet/>
      <dgm:spPr/>
      <dgm:t>
        <a:bodyPr/>
        <a:lstStyle/>
        <a:p>
          <a:endParaRPr lang="en-US"/>
        </a:p>
      </dgm:t>
    </dgm:pt>
    <dgm:pt modelId="{9CDD3784-6FB2-446D-8363-0D8AE6685FB9}" type="sibTrans" cxnId="{DB8901E5-077D-40C2-AF0F-623A1DD99D64}">
      <dgm:prSet/>
      <dgm:spPr/>
      <dgm:t>
        <a:bodyPr/>
        <a:lstStyle/>
        <a:p>
          <a:endParaRPr lang="en-US"/>
        </a:p>
      </dgm:t>
    </dgm:pt>
    <dgm:pt modelId="{5A402392-1BB2-46E0-AC2B-18FE43299791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Helps to narrow down the search performed by the Java compiler by informing it about the classes and packages. </a:t>
          </a:r>
        </a:p>
      </dgm:t>
    </dgm:pt>
    <dgm:pt modelId="{6AB278F3-7046-4C66-A2BD-8D14C645593E}" type="parTrans" cxnId="{1CD01FB4-7076-4C88-B5DB-95F737573D27}">
      <dgm:prSet/>
      <dgm:spPr/>
      <dgm:t>
        <a:bodyPr/>
        <a:lstStyle/>
        <a:p>
          <a:endParaRPr lang="en-US"/>
        </a:p>
      </dgm:t>
    </dgm:pt>
    <dgm:pt modelId="{570DE179-7B4B-48CF-8B40-A7C64C403595}" type="sibTrans" cxnId="{1CD01FB4-7076-4C88-B5DB-95F737573D27}">
      <dgm:prSet/>
      <dgm:spPr/>
      <dgm:t>
        <a:bodyPr/>
        <a:lstStyle/>
        <a:p>
          <a:endParaRPr lang="en-US"/>
        </a:p>
      </dgm:t>
    </dgm:pt>
    <dgm:pt modelId="{6D7977D1-6CC1-4FD7-B8B5-4B6E43E6174F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Mandatory to import the required classes, before they are used in the Java program. </a:t>
          </a:r>
        </a:p>
      </dgm:t>
    </dgm:pt>
    <dgm:pt modelId="{BA4A8C79-CADE-475B-BEEE-CB5DE947008D}" type="parTrans" cxnId="{4DFEF3CB-634B-4291-B19C-2F2B8FDCBEE7}">
      <dgm:prSet/>
      <dgm:spPr/>
      <dgm:t>
        <a:bodyPr/>
        <a:lstStyle/>
        <a:p>
          <a:endParaRPr lang="en-US"/>
        </a:p>
      </dgm:t>
    </dgm:pt>
    <dgm:pt modelId="{D8CE666F-02F2-403C-8E97-8E85C76E5322}" type="sibTrans" cxnId="{4DFEF3CB-634B-4291-B19C-2F2B8FDCBEE7}">
      <dgm:prSet/>
      <dgm:spPr/>
      <dgm:t>
        <a:bodyPr/>
        <a:lstStyle/>
        <a:p>
          <a:endParaRPr lang="en-US"/>
        </a:p>
      </dgm:t>
    </dgm:pt>
    <dgm:pt modelId="{0056C1C4-B92D-4379-832F-D98CEEF6B32B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Some exceptions wherein the use of </a:t>
          </a:r>
          <a:r>
            <a:rPr lang="en-US" sz="2000" b="1" dirty="0" smtClean="0">
              <a:solidFill>
                <a:schemeClr val="tx1">
                  <a:lumMod val="95000"/>
                  <a:lumOff val="5000"/>
                </a:schemeClr>
              </a:solidFill>
              <a:latin typeface="Calibri" pitchFamily="34" charset="0"/>
            </a:rPr>
            <a:t>import</a:t>
          </a:r>
          <a:r>
            <a:rPr lang="en-US" sz="2000" dirty="0" smtClean="0">
              <a:latin typeface="Calibri" pitchFamily="34" charset="0"/>
            </a:rPr>
            <a:t> statement is not required are as follows:</a:t>
          </a:r>
        </a:p>
      </dgm:t>
    </dgm:pt>
    <dgm:pt modelId="{031E145C-A03C-4BDC-90E7-7EEFD33A7124}" type="parTrans" cxnId="{AD841A06-EA79-484B-A1DA-3CF2E752CF2E}">
      <dgm:prSet/>
      <dgm:spPr/>
      <dgm:t>
        <a:bodyPr/>
        <a:lstStyle/>
        <a:p>
          <a:endParaRPr lang="en-US"/>
        </a:p>
      </dgm:t>
    </dgm:pt>
    <dgm:pt modelId="{A6703087-F63B-43AE-BCB3-BC6DD31E95B8}" type="sibTrans" cxnId="{AD841A06-EA79-484B-A1DA-3CF2E752CF2E}">
      <dgm:prSet/>
      <dgm:spPr/>
      <dgm:t>
        <a:bodyPr/>
        <a:lstStyle/>
        <a:p>
          <a:endParaRPr lang="en-US"/>
        </a:p>
      </dgm:t>
    </dgm:pt>
    <dgm:pt modelId="{ADE3C3E6-2CF8-48FD-B27A-5EE0B4E700A8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If classes are present in the </a:t>
          </a:r>
          <a:r>
            <a:rPr lang="en-US" sz="2000" dirty="0" err="1" smtClean="0">
              <a:latin typeface="Courier New" pitchFamily="49" charset="0"/>
              <a:cs typeface="Courier New" pitchFamily="49" charset="0"/>
            </a:rPr>
            <a:t>java.lang</a:t>
          </a:r>
          <a:r>
            <a:rPr lang="en-US" sz="2000" dirty="0" smtClean="0">
              <a:latin typeface="Calibri" pitchFamily="34" charset="0"/>
            </a:rPr>
            <a:t> package. </a:t>
          </a:r>
        </a:p>
      </dgm:t>
    </dgm:pt>
    <dgm:pt modelId="{809587C8-44DD-47DB-BA65-56D149049352}" type="parTrans" cxnId="{F7AA5696-73EE-4DE1-B018-7CA99CD7CBA0}">
      <dgm:prSet/>
      <dgm:spPr/>
      <dgm:t>
        <a:bodyPr/>
        <a:lstStyle/>
        <a:p>
          <a:endParaRPr lang="en-US"/>
        </a:p>
      </dgm:t>
    </dgm:pt>
    <dgm:pt modelId="{D7589A7D-1CD7-401D-A025-80EDF580BC41}" type="sibTrans" cxnId="{F7AA5696-73EE-4DE1-B018-7CA99CD7CBA0}">
      <dgm:prSet/>
      <dgm:spPr/>
      <dgm:t>
        <a:bodyPr/>
        <a:lstStyle/>
        <a:p>
          <a:endParaRPr lang="en-US"/>
        </a:p>
      </dgm:t>
    </dgm:pt>
    <dgm:pt modelId="{CE83E7A5-16B5-4D73-B8F6-FD3D4023D5F5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If classes are located in the same package. </a:t>
          </a:r>
        </a:p>
      </dgm:t>
    </dgm:pt>
    <dgm:pt modelId="{5C01D4C0-851F-4C85-9E2B-19B430A0DA11}" type="parTrans" cxnId="{98B018C8-D4A9-4510-99A6-EA2DBF023AF0}">
      <dgm:prSet/>
      <dgm:spPr/>
      <dgm:t>
        <a:bodyPr/>
        <a:lstStyle/>
        <a:p>
          <a:endParaRPr lang="en-US"/>
        </a:p>
      </dgm:t>
    </dgm:pt>
    <dgm:pt modelId="{DDA20FE2-95F7-4058-8381-5A734EB8A592}" type="sibTrans" cxnId="{98B018C8-D4A9-4510-99A6-EA2DBF023AF0}">
      <dgm:prSet/>
      <dgm:spPr/>
      <dgm:t>
        <a:bodyPr/>
        <a:lstStyle/>
        <a:p>
          <a:endParaRPr lang="en-US"/>
        </a:p>
      </dgm:t>
    </dgm:pt>
    <dgm:pt modelId="{65BE4D89-E879-45D5-8198-E421DAEDE62D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If classes are declared and used along with their package name. For example</a:t>
          </a:r>
          <a:r>
            <a:rPr lang="en-US" sz="2000" dirty="0" smtClean="0">
              <a:latin typeface="Calibri" pitchFamily="34" charset="0"/>
              <a:cs typeface="Courier New" pitchFamily="49" charset="0"/>
            </a:rPr>
            <a:t>, </a:t>
          </a:r>
          <a:r>
            <a:rPr lang="en-US" sz="2000" dirty="0" err="1" smtClean="0">
              <a:latin typeface="Courier New" pitchFamily="49" charset="0"/>
              <a:cs typeface="Courier New" pitchFamily="49" charset="0"/>
            </a:rPr>
            <a:t>java.text.NumberFormat</a:t>
          </a:r>
          <a:r>
            <a:rPr lang="en-US" sz="2000" dirty="0" smtClean="0">
              <a:latin typeface="Courier New" pitchFamily="49" charset="0"/>
              <a:cs typeface="Courier New" pitchFamily="49" charset="0"/>
            </a:rPr>
            <a:t> </a:t>
          </a:r>
          <a:r>
            <a:rPr lang="en-US" sz="2000" dirty="0" err="1" smtClean="0">
              <a:latin typeface="Courier New" pitchFamily="49" charset="0"/>
              <a:cs typeface="Courier New" pitchFamily="49" charset="0"/>
            </a:rPr>
            <a:t>nf</a:t>
          </a:r>
          <a:r>
            <a:rPr lang="en-US" sz="2000" dirty="0" smtClean="0">
              <a:latin typeface="Courier New" pitchFamily="49" charset="0"/>
              <a:cs typeface="Courier New" pitchFamily="49" charset="0"/>
            </a:rPr>
            <a:t> = new </a:t>
          </a:r>
          <a:r>
            <a:rPr lang="en-US" sz="2000" dirty="0" err="1" smtClean="0">
              <a:latin typeface="Courier New" pitchFamily="49" charset="0"/>
              <a:cs typeface="Courier New" pitchFamily="49" charset="0"/>
            </a:rPr>
            <a:t>java.text</a:t>
          </a:r>
          <a:r>
            <a:rPr lang="en-US" sz="2000" dirty="0" smtClean="0">
              <a:latin typeface="Courier New" pitchFamily="49" charset="0"/>
              <a:cs typeface="Courier New" pitchFamily="49" charset="0"/>
            </a:rPr>
            <a:t>. </a:t>
          </a:r>
          <a:r>
            <a:rPr lang="en-US" sz="2000" dirty="0" err="1" smtClean="0">
              <a:latin typeface="Courier New" pitchFamily="49" charset="0"/>
              <a:cs typeface="Courier New" pitchFamily="49" charset="0"/>
            </a:rPr>
            <a:t>NumberFormat</a:t>
          </a:r>
          <a:r>
            <a:rPr lang="en-US" sz="2000" dirty="0" smtClean="0">
              <a:latin typeface="Courier New" pitchFamily="49" charset="0"/>
              <a:cs typeface="Courier New" pitchFamily="49" charset="0"/>
            </a:rPr>
            <a:t>(); </a:t>
          </a:r>
          <a:r>
            <a:rPr lang="en-US" sz="2000" dirty="0" smtClean="0">
              <a:latin typeface="Calibri" pitchFamily="34" charset="0"/>
            </a:rPr>
            <a:t> </a:t>
          </a:r>
        </a:p>
      </dgm:t>
    </dgm:pt>
    <dgm:pt modelId="{E13EC295-D5BD-4483-84A5-84692D7E9691}" type="parTrans" cxnId="{0E78B97D-AA55-4FBD-B731-ACB0942D1FE3}">
      <dgm:prSet/>
      <dgm:spPr/>
      <dgm:t>
        <a:bodyPr/>
        <a:lstStyle/>
        <a:p>
          <a:endParaRPr lang="en-US"/>
        </a:p>
      </dgm:t>
    </dgm:pt>
    <dgm:pt modelId="{8384CE0D-F2C2-4369-B40A-759C606268CD}" type="sibTrans" cxnId="{0E78B97D-AA55-4FBD-B731-ACB0942D1FE3}">
      <dgm:prSet/>
      <dgm:spPr/>
      <dgm:t>
        <a:bodyPr/>
        <a:lstStyle/>
        <a:p>
          <a:endParaRPr lang="en-US"/>
        </a:p>
      </dgm:t>
    </dgm:pt>
    <dgm:pt modelId="{4E32A664-D4E7-4C2C-82B8-B358B61F8690}">
      <dgm:prSet custT="1"/>
      <dgm:spPr/>
      <dgm:t>
        <a:bodyPr/>
        <a:lstStyle/>
        <a:p>
          <a:endParaRPr lang="en-US" sz="2000" dirty="0">
            <a:latin typeface="Calibri" pitchFamily="34" charset="0"/>
          </a:endParaRPr>
        </a:p>
      </dgm:t>
    </dgm:pt>
    <dgm:pt modelId="{6764E683-1340-4F8E-BA96-8AB9765B4CCD}" type="parTrans" cxnId="{CFB3A339-B702-44DB-A093-D86D677983F6}">
      <dgm:prSet/>
      <dgm:spPr/>
      <dgm:t>
        <a:bodyPr/>
        <a:lstStyle/>
        <a:p>
          <a:endParaRPr lang="en-US"/>
        </a:p>
      </dgm:t>
    </dgm:pt>
    <dgm:pt modelId="{E6B0CFA3-FC57-4CE3-B82B-7B2590C3E5FA}" type="sibTrans" cxnId="{CFB3A339-B702-44DB-A093-D86D677983F6}">
      <dgm:prSet/>
      <dgm:spPr/>
      <dgm:t>
        <a:bodyPr/>
        <a:lstStyle/>
        <a:p>
          <a:endParaRPr lang="en-US"/>
        </a:p>
      </dgm:t>
    </dgm:pt>
    <dgm:pt modelId="{CF5C3C22-F5F3-482F-B881-8ADE6021D70A}">
      <dgm:prSet custT="1"/>
      <dgm:spPr/>
      <dgm:t>
        <a:bodyPr/>
        <a:lstStyle/>
        <a:p>
          <a:endParaRPr lang="en-US" sz="2000" dirty="0">
            <a:latin typeface="Calibri" pitchFamily="34" charset="0"/>
          </a:endParaRPr>
        </a:p>
      </dgm:t>
    </dgm:pt>
    <dgm:pt modelId="{00A48428-8265-475D-B618-E50FD622A260}" type="parTrans" cxnId="{4F56DC82-C537-4379-90D2-C35AA12B08D6}">
      <dgm:prSet/>
      <dgm:spPr/>
      <dgm:t>
        <a:bodyPr/>
        <a:lstStyle/>
        <a:p>
          <a:endParaRPr lang="en-US"/>
        </a:p>
      </dgm:t>
    </dgm:pt>
    <dgm:pt modelId="{A7B52B71-E362-41A7-94D3-B095C6D13AF9}" type="sibTrans" cxnId="{4F56DC82-C537-4379-90D2-C35AA12B08D6}">
      <dgm:prSet/>
      <dgm:spPr/>
      <dgm:t>
        <a:bodyPr/>
        <a:lstStyle/>
        <a:p>
          <a:endParaRPr lang="en-US"/>
        </a:p>
      </dgm:t>
    </dgm:pt>
    <dgm:pt modelId="{9EA4E624-E129-4EEF-AD52-926B39F77057}">
      <dgm:prSet custT="1"/>
      <dgm:spPr/>
      <dgm:t>
        <a:bodyPr/>
        <a:lstStyle/>
        <a:p>
          <a:endParaRPr lang="en-US" sz="2000" dirty="0" smtClean="0">
            <a:latin typeface="Calibri" pitchFamily="34" charset="0"/>
          </a:endParaRPr>
        </a:p>
      </dgm:t>
    </dgm:pt>
    <dgm:pt modelId="{58B574E2-14BC-474F-AEE3-E74D10A931B6}" type="sibTrans" cxnId="{CFB3280C-A5DD-4D9B-8093-2CC2A068176D}">
      <dgm:prSet/>
      <dgm:spPr/>
      <dgm:t>
        <a:bodyPr/>
        <a:lstStyle/>
        <a:p>
          <a:endParaRPr lang="en-US"/>
        </a:p>
      </dgm:t>
    </dgm:pt>
    <dgm:pt modelId="{CEBC14D9-A8EA-45EB-9316-0031A51B2EE1}" type="parTrans" cxnId="{CFB3280C-A5DD-4D9B-8093-2CC2A068176D}">
      <dgm:prSet/>
      <dgm:spPr/>
      <dgm:t>
        <a:bodyPr/>
        <a:lstStyle/>
        <a:p>
          <a:endParaRPr lang="en-US"/>
        </a:p>
      </dgm:t>
    </dgm:pt>
    <dgm:pt modelId="{AF00CC6E-EFA6-4288-901C-B46F96FEBB07}" type="pres">
      <dgm:prSet presAssocID="{E402C202-C002-4D1A-970B-742BB628295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328E57B-6B2A-4DBC-BA4E-CAD20839C20E}" type="pres">
      <dgm:prSet presAssocID="{95B46618-60C8-47B0-8B86-E87CF13429FA}" presName="parentLin" presStyleCnt="0"/>
      <dgm:spPr/>
    </dgm:pt>
    <dgm:pt modelId="{A15065FA-7EC7-45DE-8871-5754651C7FD4}" type="pres">
      <dgm:prSet presAssocID="{95B46618-60C8-47B0-8B86-E87CF13429FA}" presName="parentLeftMargin" presStyleLbl="node1" presStyleIdx="0" presStyleCnt="1"/>
      <dgm:spPr/>
      <dgm:t>
        <a:bodyPr/>
        <a:lstStyle/>
        <a:p>
          <a:endParaRPr lang="en-US"/>
        </a:p>
      </dgm:t>
    </dgm:pt>
    <dgm:pt modelId="{C8E6EE28-2BBC-4C87-ABD3-D514B9440903}" type="pres">
      <dgm:prSet presAssocID="{95B46618-60C8-47B0-8B86-E87CF13429FA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A06D05-CE9F-46E0-8D60-629B83B26FEA}" type="pres">
      <dgm:prSet presAssocID="{95B46618-60C8-47B0-8B86-E87CF13429FA}" presName="negativeSpace" presStyleCnt="0"/>
      <dgm:spPr/>
    </dgm:pt>
    <dgm:pt modelId="{572A9F84-59B6-461B-98FB-FD0A1EAD5248}" type="pres">
      <dgm:prSet presAssocID="{95B46618-60C8-47B0-8B86-E87CF13429FA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D616FBB-7B24-4E11-90BE-621B890AB907}" type="presOf" srcId="{95B46618-60C8-47B0-8B86-E87CF13429FA}" destId="{A15065FA-7EC7-45DE-8871-5754651C7FD4}" srcOrd="0" destOrd="0" presId="urn:microsoft.com/office/officeart/2005/8/layout/list1"/>
    <dgm:cxn modelId="{9BEF2F82-03D2-4956-A419-973A877A8978}" type="presOf" srcId="{CF5C3C22-F5F3-482F-B881-8ADE6021D70A}" destId="{572A9F84-59B6-461B-98FB-FD0A1EAD5248}" srcOrd="0" destOrd="1" presId="urn:microsoft.com/office/officeart/2005/8/layout/list1"/>
    <dgm:cxn modelId="{1CD01FB4-7076-4C88-B5DB-95F737573D27}" srcId="{95B46618-60C8-47B0-8B86-E87CF13429FA}" destId="{5A402392-1BB2-46E0-AC2B-18FE43299791}" srcOrd="3" destOrd="0" parTransId="{6AB278F3-7046-4C66-A2BD-8D14C645593E}" sibTransId="{570DE179-7B4B-48CF-8B40-A7C64C403595}"/>
    <dgm:cxn modelId="{5896FA2A-ACE5-400F-BEA2-37FFDA4AB450}" type="presOf" srcId="{95B46618-60C8-47B0-8B86-E87CF13429FA}" destId="{C8E6EE28-2BBC-4C87-ABD3-D514B9440903}" srcOrd="1" destOrd="0" presId="urn:microsoft.com/office/officeart/2005/8/layout/list1"/>
    <dgm:cxn modelId="{1CA71926-89FF-4A28-8E64-CC0E90312787}" type="presOf" srcId="{4E32A664-D4E7-4C2C-82B8-B358B61F8690}" destId="{572A9F84-59B6-461B-98FB-FD0A1EAD5248}" srcOrd="0" destOrd="0" presId="urn:microsoft.com/office/officeart/2005/8/layout/list1"/>
    <dgm:cxn modelId="{FE683BA8-B173-4505-8E3A-96D91BC82D20}" type="presOf" srcId="{9EA4E624-E129-4EEF-AD52-926B39F77057}" destId="{572A9F84-59B6-461B-98FB-FD0A1EAD5248}" srcOrd="0" destOrd="9" presId="urn:microsoft.com/office/officeart/2005/8/layout/list1"/>
    <dgm:cxn modelId="{9B89FEC1-5689-4234-ABBE-2F847C899012}" type="presOf" srcId="{ADE3C3E6-2CF8-48FD-B27A-5EE0B4E700A8}" destId="{572A9F84-59B6-461B-98FB-FD0A1EAD5248}" srcOrd="0" destOrd="6" presId="urn:microsoft.com/office/officeart/2005/8/layout/list1"/>
    <dgm:cxn modelId="{98B018C8-D4A9-4510-99A6-EA2DBF023AF0}" srcId="{0056C1C4-B92D-4379-832F-D98CEEF6B32B}" destId="{CE83E7A5-16B5-4D73-B8F6-FD3D4023D5F5}" srcOrd="1" destOrd="0" parTransId="{5C01D4C0-851F-4C85-9E2B-19B430A0DA11}" sibTransId="{DDA20FE2-95F7-4058-8381-5A734EB8A592}"/>
    <dgm:cxn modelId="{0E78B97D-AA55-4FBD-B731-ACB0942D1FE3}" srcId="{0056C1C4-B92D-4379-832F-D98CEEF6B32B}" destId="{65BE4D89-E879-45D5-8198-E421DAEDE62D}" srcOrd="2" destOrd="0" parTransId="{E13EC295-D5BD-4483-84A5-84692D7E9691}" sibTransId="{8384CE0D-F2C2-4369-B40A-759C606268CD}"/>
    <dgm:cxn modelId="{B14AE85C-EAF0-4741-A601-916A1885FF27}" type="presOf" srcId="{65BE4D89-E879-45D5-8198-E421DAEDE62D}" destId="{572A9F84-59B6-461B-98FB-FD0A1EAD5248}" srcOrd="0" destOrd="8" presId="urn:microsoft.com/office/officeart/2005/8/layout/list1"/>
    <dgm:cxn modelId="{4F56DC82-C537-4379-90D2-C35AA12B08D6}" srcId="{95B46618-60C8-47B0-8B86-E87CF13429FA}" destId="{CF5C3C22-F5F3-482F-B881-8ADE6021D70A}" srcOrd="1" destOrd="0" parTransId="{00A48428-8265-475D-B618-E50FD622A260}" sibTransId="{A7B52B71-E362-41A7-94D3-B095C6D13AF9}"/>
    <dgm:cxn modelId="{CFB3280C-A5DD-4D9B-8093-2CC2A068176D}" srcId="{95B46618-60C8-47B0-8B86-E87CF13429FA}" destId="{9EA4E624-E129-4EEF-AD52-926B39F77057}" srcOrd="6" destOrd="0" parTransId="{CEBC14D9-A8EA-45EB-9316-0031A51B2EE1}" sibTransId="{58B574E2-14BC-474F-AEE3-E74D10A931B6}"/>
    <dgm:cxn modelId="{DB8901E5-077D-40C2-AF0F-623A1DD99D64}" srcId="{95B46618-60C8-47B0-8B86-E87CF13429FA}" destId="{71F7BD5F-B0D4-4A8D-AF32-85F83242D578}" srcOrd="2" destOrd="0" parTransId="{15A4E924-D5CB-4258-944E-304C4D7D314E}" sibTransId="{9CDD3784-6FB2-446D-8363-0D8AE6685FB9}"/>
    <dgm:cxn modelId="{D337B789-A378-4B7C-9738-FB19741C8390}" srcId="{E402C202-C002-4D1A-970B-742BB6282956}" destId="{95B46618-60C8-47B0-8B86-E87CF13429FA}" srcOrd="0" destOrd="0" parTransId="{AD8C7732-CA59-401C-8A1F-F3D575C7101D}" sibTransId="{B8B0C7D8-E0DA-4D9D-AFAD-AF7CE8EC6D01}"/>
    <dgm:cxn modelId="{A080F273-40DB-40D8-936F-B498376FECEB}" type="presOf" srcId="{71F7BD5F-B0D4-4A8D-AF32-85F83242D578}" destId="{572A9F84-59B6-461B-98FB-FD0A1EAD5248}" srcOrd="0" destOrd="2" presId="urn:microsoft.com/office/officeart/2005/8/layout/list1"/>
    <dgm:cxn modelId="{8E38A748-6E3E-43F4-9F01-3963BC90D74D}" type="presOf" srcId="{5A402392-1BB2-46E0-AC2B-18FE43299791}" destId="{572A9F84-59B6-461B-98FB-FD0A1EAD5248}" srcOrd="0" destOrd="3" presId="urn:microsoft.com/office/officeart/2005/8/layout/list1"/>
    <dgm:cxn modelId="{CFB3A339-B702-44DB-A093-D86D677983F6}" srcId="{95B46618-60C8-47B0-8B86-E87CF13429FA}" destId="{4E32A664-D4E7-4C2C-82B8-B358B61F8690}" srcOrd="0" destOrd="0" parTransId="{6764E683-1340-4F8E-BA96-8AB9765B4CCD}" sibTransId="{E6B0CFA3-FC57-4CE3-B82B-7B2590C3E5FA}"/>
    <dgm:cxn modelId="{90899E1B-2779-4BD6-970D-A6AD4478FC9A}" type="presOf" srcId="{CE83E7A5-16B5-4D73-B8F6-FD3D4023D5F5}" destId="{572A9F84-59B6-461B-98FB-FD0A1EAD5248}" srcOrd="0" destOrd="7" presId="urn:microsoft.com/office/officeart/2005/8/layout/list1"/>
    <dgm:cxn modelId="{34BC59D1-8E9C-4724-B102-3FAE62339C22}" type="presOf" srcId="{E402C202-C002-4D1A-970B-742BB6282956}" destId="{AF00CC6E-EFA6-4288-901C-B46F96FEBB07}" srcOrd="0" destOrd="0" presId="urn:microsoft.com/office/officeart/2005/8/layout/list1"/>
    <dgm:cxn modelId="{F7AA5696-73EE-4DE1-B018-7CA99CD7CBA0}" srcId="{0056C1C4-B92D-4379-832F-D98CEEF6B32B}" destId="{ADE3C3E6-2CF8-48FD-B27A-5EE0B4E700A8}" srcOrd="0" destOrd="0" parTransId="{809587C8-44DD-47DB-BA65-56D149049352}" sibTransId="{D7589A7D-1CD7-401D-A025-80EDF580BC41}"/>
    <dgm:cxn modelId="{4DFEF3CB-634B-4291-B19C-2F2B8FDCBEE7}" srcId="{95B46618-60C8-47B0-8B86-E87CF13429FA}" destId="{6D7977D1-6CC1-4FD7-B8B5-4B6E43E6174F}" srcOrd="4" destOrd="0" parTransId="{BA4A8C79-CADE-475B-BEEE-CB5DE947008D}" sibTransId="{D8CE666F-02F2-403C-8E97-8E85C76E5322}"/>
    <dgm:cxn modelId="{56EC2782-C449-4446-99A9-EA129E484AE4}" type="presOf" srcId="{6D7977D1-6CC1-4FD7-B8B5-4B6E43E6174F}" destId="{572A9F84-59B6-461B-98FB-FD0A1EAD5248}" srcOrd="0" destOrd="4" presId="urn:microsoft.com/office/officeart/2005/8/layout/list1"/>
    <dgm:cxn modelId="{AD841A06-EA79-484B-A1DA-3CF2E752CF2E}" srcId="{95B46618-60C8-47B0-8B86-E87CF13429FA}" destId="{0056C1C4-B92D-4379-832F-D98CEEF6B32B}" srcOrd="5" destOrd="0" parTransId="{031E145C-A03C-4BDC-90E7-7EEFD33A7124}" sibTransId="{A6703087-F63B-43AE-BCB3-BC6DD31E95B8}"/>
    <dgm:cxn modelId="{F6782F74-F9A2-4571-9496-F02AD0F59D4F}" type="presOf" srcId="{0056C1C4-B92D-4379-832F-D98CEEF6B32B}" destId="{572A9F84-59B6-461B-98FB-FD0A1EAD5248}" srcOrd="0" destOrd="5" presId="urn:microsoft.com/office/officeart/2005/8/layout/list1"/>
    <dgm:cxn modelId="{422DBAC7-0EEE-4997-B83D-BB2DC1FB453E}" type="presParOf" srcId="{AF00CC6E-EFA6-4288-901C-B46F96FEBB07}" destId="{D328E57B-6B2A-4DBC-BA4E-CAD20839C20E}" srcOrd="0" destOrd="0" presId="urn:microsoft.com/office/officeart/2005/8/layout/list1"/>
    <dgm:cxn modelId="{38144CA2-4060-413F-8F1D-1217110374A6}" type="presParOf" srcId="{D328E57B-6B2A-4DBC-BA4E-CAD20839C20E}" destId="{A15065FA-7EC7-45DE-8871-5754651C7FD4}" srcOrd="0" destOrd="0" presId="urn:microsoft.com/office/officeart/2005/8/layout/list1"/>
    <dgm:cxn modelId="{0789E912-56BB-4057-922D-C611194D9A4E}" type="presParOf" srcId="{D328E57B-6B2A-4DBC-BA4E-CAD20839C20E}" destId="{C8E6EE28-2BBC-4C87-ABD3-D514B9440903}" srcOrd="1" destOrd="0" presId="urn:microsoft.com/office/officeart/2005/8/layout/list1"/>
    <dgm:cxn modelId="{D565F7E5-396F-4523-9B94-1CC625441E79}" type="presParOf" srcId="{AF00CC6E-EFA6-4288-901C-B46F96FEBB07}" destId="{AFA06D05-CE9F-46E0-8D60-629B83B26FEA}" srcOrd="1" destOrd="0" presId="urn:microsoft.com/office/officeart/2005/8/layout/list1"/>
    <dgm:cxn modelId="{1FD9679D-6718-4D49-9D2F-BF2A6EC66E30}" type="presParOf" srcId="{AF00CC6E-EFA6-4288-901C-B46F96FEBB07}" destId="{572A9F84-59B6-461B-98FB-FD0A1EAD524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63AF9D4-1A5A-4EAE-B999-0B1427796531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FDE3A68-0562-4E68-AAE6-49C0CD1BA68E}">
      <dgm:prSet phldrT="[Text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000" b="1" dirty="0" smtClean="0"/>
            <a:t>class</a:t>
          </a:r>
          <a:endParaRPr lang="en-US" sz="2000" b="1" dirty="0"/>
        </a:p>
      </dgm:t>
    </dgm:pt>
    <dgm:pt modelId="{866BE4DB-679E-453D-A9AF-3BF1CA466B54}" type="parTrans" cxnId="{38AA23E2-5637-4664-8EFF-0AF891B39919}">
      <dgm:prSet/>
      <dgm:spPr/>
      <dgm:t>
        <a:bodyPr/>
        <a:lstStyle/>
        <a:p>
          <a:endParaRPr lang="en-US"/>
        </a:p>
      </dgm:t>
    </dgm:pt>
    <dgm:pt modelId="{A5003712-3D47-49C0-A779-1654ACA5F620}" type="sibTrans" cxnId="{38AA23E2-5637-4664-8EFF-0AF891B39919}">
      <dgm:prSet/>
      <dgm:spPr/>
      <dgm:t>
        <a:bodyPr/>
        <a:lstStyle/>
        <a:p>
          <a:endParaRPr lang="en-US"/>
        </a:p>
      </dgm:t>
    </dgm:pt>
    <dgm:pt modelId="{73CBD8F7-99EF-482E-8083-D291D2BB09E2}">
      <dgm:prSet phldrT="[Text]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 smtClean="0"/>
            <a:t>Variables</a:t>
          </a:r>
          <a:endParaRPr lang="en-US" b="1" dirty="0"/>
        </a:p>
      </dgm:t>
    </dgm:pt>
    <dgm:pt modelId="{3947B207-491F-49D8-94D5-F6CE09E96DCB}" type="parTrans" cxnId="{D3ECF04F-69F8-4CEF-AEC6-A5FC0CD50ABE}">
      <dgm:prSet/>
      <dgm:spPr/>
      <dgm:t>
        <a:bodyPr/>
        <a:lstStyle/>
        <a:p>
          <a:endParaRPr lang="en-US"/>
        </a:p>
      </dgm:t>
    </dgm:pt>
    <dgm:pt modelId="{1EBD53C8-BA93-4AD2-A413-9392A6E0EA69}" type="sibTrans" cxnId="{D3ECF04F-69F8-4CEF-AEC6-A5FC0CD50ABE}">
      <dgm:prSet/>
      <dgm:spPr/>
      <dgm:t>
        <a:bodyPr/>
        <a:lstStyle/>
        <a:p>
          <a:endParaRPr lang="en-US"/>
        </a:p>
      </dgm:t>
    </dgm:pt>
    <dgm:pt modelId="{7C17372A-D321-4854-B397-AF5FB46DB62F}">
      <dgm:prSet custT="1"/>
      <dgm:spPr/>
      <dgm:t>
        <a:bodyPr/>
        <a:lstStyle/>
        <a:p>
          <a:r>
            <a:rPr lang="en-US" sz="2000" dirty="0" smtClean="0">
              <a:latin typeface="Courier New" pitchFamily="49" charset="0"/>
              <a:cs typeface="Courier New" pitchFamily="49" charset="0"/>
            </a:rPr>
            <a:t>class</a:t>
          </a:r>
          <a:r>
            <a:rPr lang="en-US" sz="2000" dirty="0" smtClean="0">
              <a:latin typeface="Calibri" pitchFamily="34" charset="0"/>
            </a:rPr>
            <a:t> keyword identifies a Java class.</a:t>
          </a:r>
          <a:endParaRPr lang="en-US" sz="2000" dirty="0">
            <a:latin typeface="Calibri" pitchFamily="34" charset="0"/>
          </a:endParaRPr>
        </a:p>
      </dgm:t>
    </dgm:pt>
    <dgm:pt modelId="{91C2B26D-8A1A-4D1A-92E7-398E02115E32}" type="parTrans" cxnId="{105289B9-BF50-4FA5-9352-CB53DAC3EB5B}">
      <dgm:prSet/>
      <dgm:spPr/>
      <dgm:t>
        <a:bodyPr/>
        <a:lstStyle/>
        <a:p>
          <a:endParaRPr lang="en-US"/>
        </a:p>
      </dgm:t>
    </dgm:pt>
    <dgm:pt modelId="{D694AB49-DFCA-42D7-A842-F17CFE2A5068}" type="sibTrans" cxnId="{105289B9-BF50-4FA5-9352-CB53DAC3EB5B}">
      <dgm:prSet/>
      <dgm:spPr/>
      <dgm:t>
        <a:bodyPr/>
        <a:lstStyle/>
        <a:p>
          <a:endParaRPr lang="en-US"/>
        </a:p>
      </dgm:t>
    </dgm:pt>
    <dgm:pt modelId="{3CB9E113-44C5-45C8-A1BF-307B1F236AB9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Precedes the name of the class in the declaration. </a:t>
          </a:r>
        </a:p>
      </dgm:t>
    </dgm:pt>
    <dgm:pt modelId="{BE82495A-1944-47BB-99D1-3CF97793F1DB}" type="parTrans" cxnId="{DA8C5CB2-E1EE-4354-8F82-07049EE76FAA}">
      <dgm:prSet/>
      <dgm:spPr/>
      <dgm:t>
        <a:bodyPr/>
        <a:lstStyle/>
        <a:p>
          <a:endParaRPr lang="en-US"/>
        </a:p>
      </dgm:t>
    </dgm:pt>
    <dgm:pt modelId="{4B05FE4F-F49D-4629-AFD4-E94AC5ED7DCE}" type="sibTrans" cxnId="{DA8C5CB2-E1EE-4354-8F82-07049EE76FAA}">
      <dgm:prSet/>
      <dgm:spPr/>
      <dgm:t>
        <a:bodyPr/>
        <a:lstStyle/>
        <a:p>
          <a:endParaRPr lang="en-US"/>
        </a:p>
      </dgm:t>
    </dgm:pt>
    <dgm:pt modelId="{C2F05DBD-A212-4D33-B266-E1FDDA836B99}">
      <dgm:prSet custT="1"/>
      <dgm:spPr/>
      <dgm:t>
        <a:bodyPr/>
        <a:lstStyle/>
        <a:p>
          <a:r>
            <a:rPr lang="en-US" sz="200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US" sz="2000" dirty="0" smtClean="0">
              <a:latin typeface="Calibri" pitchFamily="34" charset="0"/>
            </a:rPr>
            <a:t> keyword indicates the access modifier that decides the visibility of the class. </a:t>
          </a:r>
        </a:p>
      </dgm:t>
    </dgm:pt>
    <dgm:pt modelId="{C06FC319-5EB4-4544-B4C7-9AFE24EBC2E2}" type="parTrans" cxnId="{3BBF3242-5B48-4BDE-AB25-1B38D0D7DA6E}">
      <dgm:prSet/>
      <dgm:spPr/>
      <dgm:t>
        <a:bodyPr/>
        <a:lstStyle/>
        <a:p>
          <a:endParaRPr lang="en-US"/>
        </a:p>
      </dgm:t>
    </dgm:pt>
    <dgm:pt modelId="{6C35319D-9F30-496F-93B5-832B39568352}" type="sibTrans" cxnId="{3BBF3242-5B48-4BDE-AB25-1B38D0D7DA6E}">
      <dgm:prSet/>
      <dgm:spPr/>
      <dgm:t>
        <a:bodyPr/>
        <a:lstStyle/>
        <a:p>
          <a:endParaRPr lang="en-US"/>
        </a:p>
      </dgm:t>
    </dgm:pt>
    <dgm:pt modelId="{5DF9B1B5-5D67-4C3C-8C71-A1F01948494D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Name of a class and file name should match.</a:t>
          </a:r>
        </a:p>
      </dgm:t>
    </dgm:pt>
    <dgm:pt modelId="{EF4EA4F5-D557-4A99-B2A0-746DAE088835}" type="parTrans" cxnId="{D98F6E6D-436F-4D87-8439-86CA57B4220E}">
      <dgm:prSet/>
      <dgm:spPr/>
      <dgm:t>
        <a:bodyPr/>
        <a:lstStyle/>
        <a:p>
          <a:endParaRPr lang="en-US"/>
        </a:p>
      </dgm:t>
    </dgm:pt>
    <dgm:pt modelId="{11C410D4-0CDF-4E98-A599-C22F8B5B2E62}" type="sibTrans" cxnId="{D98F6E6D-436F-4D87-8439-86CA57B4220E}">
      <dgm:prSet/>
      <dgm:spPr/>
      <dgm:t>
        <a:bodyPr/>
        <a:lstStyle/>
        <a:p>
          <a:endParaRPr lang="en-US"/>
        </a:p>
      </dgm:t>
    </dgm:pt>
    <dgm:pt modelId="{251AA950-0397-4BAD-A19A-B2F83D1B2F6F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Are also referred to as instance fields or instance variables. </a:t>
          </a:r>
          <a:endParaRPr lang="en-US" sz="2000" dirty="0">
            <a:latin typeface="Calibri" pitchFamily="34" charset="0"/>
          </a:endParaRPr>
        </a:p>
      </dgm:t>
    </dgm:pt>
    <dgm:pt modelId="{2D94907F-CD6D-47B4-9C40-226079AEA7CD}" type="parTrans" cxnId="{135BCFED-C37C-4E7F-9717-F8C70770608E}">
      <dgm:prSet/>
      <dgm:spPr/>
      <dgm:t>
        <a:bodyPr/>
        <a:lstStyle/>
        <a:p>
          <a:endParaRPr lang="en-US"/>
        </a:p>
      </dgm:t>
    </dgm:pt>
    <dgm:pt modelId="{7278DB82-C79D-40DB-8AAB-194D12F89212}" type="sibTrans" cxnId="{135BCFED-C37C-4E7F-9717-F8C70770608E}">
      <dgm:prSet/>
      <dgm:spPr/>
      <dgm:t>
        <a:bodyPr/>
        <a:lstStyle/>
        <a:p>
          <a:endParaRPr lang="en-US"/>
        </a:p>
      </dgm:t>
    </dgm:pt>
    <dgm:pt modelId="{9B9AFC10-F771-406C-AEC7-B1E1AA31D52E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Represent the state of objects. </a:t>
          </a:r>
          <a:endParaRPr lang="en-US" sz="2000" dirty="0">
            <a:latin typeface="Calibri" pitchFamily="34" charset="0"/>
          </a:endParaRPr>
        </a:p>
      </dgm:t>
    </dgm:pt>
    <dgm:pt modelId="{821228EC-DC5A-4D64-BCCA-2DB29DB83F3E}" type="parTrans" cxnId="{89B1327D-626D-44BD-AAA7-4BDAE763DED0}">
      <dgm:prSet/>
      <dgm:spPr/>
      <dgm:t>
        <a:bodyPr/>
        <a:lstStyle/>
        <a:p>
          <a:endParaRPr lang="en-US"/>
        </a:p>
      </dgm:t>
    </dgm:pt>
    <dgm:pt modelId="{DFEAF49E-1ED0-4D8C-A9B6-56187A3438C5}" type="sibTrans" cxnId="{89B1327D-626D-44BD-AAA7-4BDAE763DED0}">
      <dgm:prSet/>
      <dgm:spPr/>
      <dgm:t>
        <a:bodyPr/>
        <a:lstStyle/>
        <a:p>
          <a:endParaRPr lang="en-US"/>
        </a:p>
      </dgm:t>
    </dgm:pt>
    <dgm:pt modelId="{04EAC4BC-AA01-44AC-BE4E-25486A8141DF}">
      <dgm:prSet custT="1"/>
      <dgm:spPr/>
      <dgm:t>
        <a:bodyPr/>
        <a:lstStyle/>
        <a:p>
          <a:endParaRPr lang="en-US" sz="2000" dirty="0">
            <a:latin typeface="Calibri" pitchFamily="34" charset="0"/>
          </a:endParaRPr>
        </a:p>
      </dgm:t>
    </dgm:pt>
    <dgm:pt modelId="{C83F78BC-1982-4C81-973D-A0FBB6FDDA26}" type="parTrans" cxnId="{7CD78773-E77D-4D36-A24A-4C49D01ED6F6}">
      <dgm:prSet/>
      <dgm:spPr/>
      <dgm:t>
        <a:bodyPr/>
        <a:lstStyle/>
        <a:p>
          <a:endParaRPr lang="en-US"/>
        </a:p>
      </dgm:t>
    </dgm:pt>
    <dgm:pt modelId="{C3934885-74A6-40E7-8BBE-BE3091CB0DDB}" type="sibTrans" cxnId="{7CD78773-E77D-4D36-A24A-4C49D01ED6F6}">
      <dgm:prSet/>
      <dgm:spPr/>
      <dgm:t>
        <a:bodyPr/>
        <a:lstStyle/>
        <a:p>
          <a:endParaRPr lang="en-US"/>
        </a:p>
      </dgm:t>
    </dgm:pt>
    <dgm:pt modelId="{943547AA-71E5-42B5-8188-CAE53115B144}">
      <dgm:prSet custT="1"/>
      <dgm:spPr/>
      <dgm:t>
        <a:bodyPr/>
        <a:lstStyle/>
        <a:p>
          <a:endParaRPr lang="en-US" sz="2000" dirty="0">
            <a:latin typeface="Calibri" pitchFamily="34" charset="0"/>
          </a:endParaRPr>
        </a:p>
      </dgm:t>
    </dgm:pt>
    <dgm:pt modelId="{BEBC0572-97DA-4031-99B5-3F9BD7614426}" type="parTrans" cxnId="{60215514-CAFA-4A79-9AD9-206B9F3E28A3}">
      <dgm:prSet/>
      <dgm:spPr/>
      <dgm:t>
        <a:bodyPr/>
        <a:lstStyle/>
        <a:p>
          <a:endParaRPr lang="en-US"/>
        </a:p>
      </dgm:t>
    </dgm:pt>
    <dgm:pt modelId="{09C71150-0F6E-46E0-8E4F-E74268DE92CB}" type="sibTrans" cxnId="{60215514-CAFA-4A79-9AD9-206B9F3E28A3}">
      <dgm:prSet/>
      <dgm:spPr/>
      <dgm:t>
        <a:bodyPr/>
        <a:lstStyle/>
        <a:p>
          <a:endParaRPr lang="en-US"/>
        </a:p>
      </dgm:t>
    </dgm:pt>
    <dgm:pt modelId="{58A37971-FDB2-4CFA-9B9C-A2101B9216C3}">
      <dgm:prSet/>
      <dgm:spPr/>
      <dgm:t>
        <a:bodyPr/>
        <a:lstStyle/>
        <a:p>
          <a:endParaRPr lang="en-US" sz="1800" dirty="0"/>
        </a:p>
      </dgm:t>
    </dgm:pt>
    <dgm:pt modelId="{22B3C1E4-3F27-4322-913F-B1AD4D8E6F0C}" type="parTrans" cxnId="{198E338B-FC93-4F6C-8622-CC38944DE9E9}">
      <dgm:prSet/>
      <dgm:spPr/>
      <dgm:t>
        <a:bodyPr/>
        <a:lstStyle/>
        <a:p>
          <a:endParaRPr lang="en-US"/>
        </a:p>
      </dgm:t>
    </dgm:pt>
    <dgm:pt modelId="{793747F4-AB48-4942-A896-D91D97029E01}" type="sibTrans" cxnId="{198E338B-FC93-4F6C-8622-CC38944DE9E9}">
      <dgm:prSet/>
      <dgm:spPr/>
      <dgm:t>
        <a:bodyPr/>
        <a:lstStyle/>
        <a:p>
          <a:endParaRPr lang="en-US"/>
        </a:p>
      </dgm:t>
    </dgm:pt>
    <dgm:pt modelId="{618C6A56-8417-4349-9D60-6C709F838237}">
      <dgm:prSet/>
      <dgm:spPr/>
      <dgm:t>
        <a:bodyPr/>
        <a:lstStyle/>
        <a:p>
          <a:endParaRPr lang="en-US" sz="1800" dirty="0"/>
        </a:p>
      </dgm:t>
    </dgm:pt>
    <dgm:pt modelId="{80A1630A-1B43-4AEF-A97F-AD3773FF39AC}" type="parTrans" cxnId="{165F4D3A-2344-4CD6-B272-6BBAA3C37E00}">
      <dgm:prSet/>
      <dgm:spPr/>
      <dgm:t>
        <a:bodyPr/>
        <a:lstStyle/>
        <a:p>
          <a:endParaRPr lang="en-US"/>
        </a:p>
      </dgm:t>
    </dgm:pt>
    <dgm:pt modelId="{7E41765B-F486-4F2A-B391-EB6766AF0B61}" type="sibTrans" cxnId="{165F4D3A-2344-4CD6-B272-6BBAA3C37E00}">
      <dgm:prSet/>
      <dgm:spPr/>
      <dgm:t>
        <a:bodyPr/>
        <a:lstStyle/>
        <a:p>
          <a:endParaRPr lang="en-US"/>
        </a:p>
      </dgm:t>
    </dgm:pt>
    <dgm:pt modelId="{52FBDFBE-8FC5-4E5B-8014-FF7D4DE7EE64}">
      <dgm:prSet/>
      <dgm:spPr/>
      <dgm:t>
        <a:bodyPr/>
        <a:lstStyle/>
        <a:p>
          <a:endParaRPr lang="en-US" sz="1800" dirty="0"/>
        </a:p>
      </dgm:t>
    </dgm:pt>
    <dgm:pt modelId="{4D6D12DA-EE9B-4032-A781-772649A01CF7}" type="parTrans" cxnId="{88C2A989-554D-41FB-A869-C1C81B06FADE}">
      <dgm:prSet/>
      <dgm:spPr/>
      <dgm:t>
        <a:bodyPr/>
        <a:lstStyle/>
        <a:p>
          <a:endParaRPr lang="en-US"/>
        </a:p>
      </dgm:t>
    </dgm:pt>
    <dgm:pt modelId="{6070DD91-CB2B-430B-BB51-B5868CAB6565}" type="sibTrans" cxnId="{88C2A989-554D-41FB-A869-C1C81B06FADE}">
      <dgm:prSet/>
      <dgm:spPr/>
      <dgm:t>
        <a:bodyPr/>
        <a:lstStyle/>
        <a:p>
          <a:endParaRPr lang="en-US"/>
        </a:p>
      </dgm:t>
    </dgm:pt>
    <dgm:pt modelId="{309EE209-F207-4244-B666-0196AC88D73F}" type="pres">
      <dgm:prSet presAssocID="{E63AF9D4-1A5A-4EAE-B999-0B1427796531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B8F016C-833B-4423-B6AA-FA561AEC02D1}" type="pres">
      <dgm:prSet presAssocID="{4FDE3A68-0562-4E68-AAE6-49C0CD1BA68E}" presName="parentLin" presStyleCnt="0"/>
      <dgm:spPr/>
    </dgm:pt>
    <dgm:pt modelId="{40349AFD-0F75-4905-9B86-C2169ED67983}" type="pres">
      <dgm:prSet presAssocID="{4FDE3A68-0562-4E68-AAE6-49C0CD1BA68E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E76CF2AC-577D-41A8-87C9-0B366FCC0C42}" type="pres">
      <dgm:prSet presAssocID="{4FDE3A68-0562-4E68-AAE6-49C0CD1BA68E}" presName="parentText" presStyleLbl="node1" presStyleIdx="0" presStyleCnt="2" custScaleY="73974" custLinFactNeighborX="6195" custLinFactNeighborY="645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85F929-297C-4C62-A8AD-152AD36FFD18}" type="pres">
      <dgm:prSet presAssocID="{4FDE3A68-0562-4E68-AAE6-49C0CD1BA68E}" presName="negativeSpace" presStyleCnt="0"/>
      <dgm:spPr/>
    </dgm:pt>
    <dgm:pt modelId="{DF691C75-CFD2-46F3-9C61-24A2EEF181EA}" type="pres">
      <dgm:prSet presAssocID="{4FDE3A68-0562-4E68-AAE6-49C0CD1BA68E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1F9AEC-1F5A-42FD-9498-E5E50B7A285A}" type="pres">
      <dgm:prSet presAssocID="{A5003712-3D47-49C0-A779-1654ACA5F620}" presName="spaceBetweenRectangles" presStyleCnt="0"/>
      <dgm:spPr/>
    </dgm:pt>
    <dgm:pt modelId="{859A8F2D-379A-4421-BD36-32F3EF623190}" type="pres">
      <dgm:prSet presAssocID="{73CBD8F7-99EF-482E-8083-D291D2BB09E2}" presName="parentLin" presStyleCnt="0"/>
      <dgm:spPr/>
    </dgm:pt>
    <dgm:pt modelId="{3A80E4D3-EA4E-4788-9848-2E6465DF27D8}" type="pres">
      <dgm:prSet presAssocID="{73CBD8F7-99EF-482E-8083-D291D2BB09E2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9F4BD6DE-FEBB-47E1-83C4-ED7D46D81C7C}" type="pres">
      <dgm:prSet presAssocID="{73CBD8F7-99EF-482E-8083-D291D2BB09E2}" presName="parentText" presStyleLbl="node1" presStyleIdx="1" presStyleCnt="2" custScaleY="75074" custLinFactNeighborX="-11504" custLinFactNeighborY="-130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DA45C5-1205-4DF6-BCE7-94D9C5638DB6}" type="pres">
      <dgm:prSet presAssocID="{73CBD8F7-99EF-482E-8083-D291D2BB09E2}" presName="negativeSpace" presStyleCnt="0"/>
      <dgm:spPr/>
    </dgm:pt>
    <dgm:pt modelId="{777E2726-6874-4FBB-B80D-041F42D7A8A3}" type="pres">
      <dgm:prSet presAssocID="{73CBD8F7-99EF-482E-8083-D291D2BB09E2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B640276-A2EF-48B6-9B06-C9B25DDAFA22}" type="presOf" srcId="{C2F05DBD-A212-4D33-B266-E1FDDA836B99}" destId="{DF691C75-CFD2-46F3-9C61-24A2EEF181EA}" srcOrd="0" destOrd="4" presId="urn:microsoft.com/office/officeart/2005/8/layout/list1"/>
    <dgm:cxn modelId="{84F9F1B5-BD0C-436C-9106-48ADA43DD57D}" type="presOf" srcId="{E63AF9D4-1A5A-4EAE-B999-0B1427796531}" destId="{309EE209-F207-4244-B666-0196AC88D73F}" srcOrd="0" destOrd="0" presId="urn:microsoft.com/office/officeart/2005/8/layout/list1"/>
    <dgm:cxn modelId="{8CB44B06-49EC-4C3F-B02D-2183A6206D45}" type="presOf" srcId="{4FDE3A68-0562-4E68-AAE6-49C0CD1BA68E}" destId="{E76CF2AC-577D-41A8-87C9-0B366FCC0C42}" srcOrd="1" destOrd="0" presId="urn:microsoft.com/office/officeart/2005/8/layout/list1"/>
    <dgm:cxn modelId="{4904DC5A-7BA1-4C7F-A16A-F73075048B04}" type="presOf" srcId="{58A37971-FDB2-4CFA-9B9C-A2101B9216C3}" destId="{777E2726-6874-4FBB-B80D-041F42D7A8A3}" srcOrd="0" destOrd="0" presId="urn:microsoft.com/office/officeart/2005/8/layout/list1"/>
    <dgm:cxn modelId="{60215514-CAFA-4A79-9AD9-206B9F3E28A3}" srcId="{4FDE3A68-0562-4E68-AAE6-49C0CD1BA68E}" destId="{943547AA-71E5-42B5-8188-CAE53115B144}" srcOrd="1" destOrd="0" parTransId="{BEBC0572-97DA-4031-99B5-3F9BD7614426}" sibTransId="{09C71150-0F6E-46E0-8E4F-E74268DE92CB}"/>
    <dgm:cxn modelId="{105289B9-BF50-4FA5-9352-CB53DAC3EB5B}" srcId="{4FDE3A68-0562-4E68-AAE6-49C0CD1BA68E}" destId="{7C17372A-D321-4854-B397-AF5FB46DB62F}" srcOrd="2" destOrd="0" parTransId="{91C2B26D-8A1A-4D1A-92E7-398E02115E32}" sibTransId="{D694AB49-DFCA-42D7-A842-F17CFE2A5068}"/>
    <dgm:cxn modelId="{5EE26FD8-58AD-4679-85C4-ADA4193055F5}" type="presOf" srcId="{4FDE3A68-0562-4E68-AAE6-49C0CD1BA68E}" destId="{40349AFD-0F75-4905-9B86-C2169ED67983}" srcOrd="0" destOrd="0" presId="urn:microsoft.com/office/officeart/2005/8/layout/list1"/>
    <dgm:cxn modelId="{FB412614-793A-454C-AFC0-68B9E06D99EF}" type="presOf" srcId="{52FBDFBE-8FC5-4E5B-8014-FF7D4DE7EE64}" destId="{777E2726-6874-4FBB-B80D-041F42D7A8A3}" srcOrd="0" destOrd="2" presId="urn:microsoft.com/office/officeart/2005/8/layout/list1"/>
    <dgm:cxn modelId="{6DF6FB92-EF2A-481A-AE16-E04D3B6478DA}" type="presOf" srcId="{5DF9B1B5-5D67-4C3C-8C71-A1F01948494D}" destId="{DF691C75-CFD2-46F3-9C61-24A2EEF181EA}" srcOrd="0" destOrd="5" presId="urn:microsoft.com/office/officeart/2005/8/layout/list1"/>
    <dgm:cxn modelId="{DA8C5CB2-E1EE-4354-8F82-07049EE76FAA}" srcId="{4FDE3A68-0562-4E68-AAE6-49C0CD1BA68E}" destId="{3CB9E113-44C5-45C8-A1BF-307B1F236AB9}" srcOrd="3" destOrd="0" parTransId="{BE82495A-1944-47BB-99D1-3CF97793F1DB}" sibTransId="{4B05FE4F-F49D-4629-AFD4-E94AC5ED7DCE}"/>
    <dgm:cxn modelId="{59D8EA70-C60B-419F-95A0-1A7767C8615D}" type="presOf" srcId="{3CB9E113-44C5-45C8-A1BF-307B1F236AB9}" destId="{DF691C75-CFD2-46F3-9C61-24A2EEF181EA}" srcOrd="0" destOrd="3" presId="urn:microsoft.com/office/officeart/2005/8/layout/list1"/>
    <dgm:cxn modelId="{89B1327D-626D-44BD-AAA7-4BDAE763DED0}" srcId="{73CBD8F7-99EF-482E-8083-D291D2BB09E2}" destId="{9B9AFC10-F771-406C-AEC7-B1E1AA31D52E}" srcOrd="4" destOrd="0" parTransId="{821228EC-DC5A-4D64-BCCA-2DB29DB83F3E}" sibTransId="{DFEAF49E-1ED0-4D8C-A9B6-56187A3438C5}"/>
    <dgm:cxn modelId="{D3ECF04F-69F8-4CEF-AEC6-A5FC0CD50ABE}" srcId="{E63AF9D4-1A5A-4EAE-B999-0B1427796531}" destId="{73CBD8F7-99EF-482E-8083-D291D2BB09E2}" srcOrd="1" destOrd="0" parTransId="{3947B207-491F-49D8-94D5-F6CE09E96DCB}" sibTransId="{1EBD53C8-BA93-4AD2-A413-9392A6E0EA69}"/>
    <dgm:cxn modelId="{61FE0D77-0221-44B6-A7C5-9E295A50BD3C}" type="presOf" srcId="{73CBD8F7-99EF-482E-8083-D291D2BB09E2}" destId="{3A80E4D3-EA4E-4788-9848-2E6465DF27D8}" srcOrd="0" destOrd="0" presId="urn:microsoft.com/office/officeart/2005/8/layout/list1"/>
    <dgm:cxn modelId="{A87B84C0-2C7A-4AFD-8997-F883F255D339}" type="presOf" srcId="{9B9AFC10-F771-406C-AEC7-B1E1AA31D52E}" destId="{777E2726-6874-4FBB-B80D-041F42D7A8A3}" srcOrd="0" destOrd="4" presId="urn:microsoft.com/office/officeart/2005/8/layout/list1"/>
    <dgm:cxn modelId="{165F4D3A-2344-4CD6-B272-6BBAA3C37E00}" srcId="{73CBD8F7-99EF-482E-8083-D291D2BB09E2}" destId="{618C6A56-8417-4349-9D60-6C709F838237}" srcOrd="1" destOrd="0" parTransId="{80A1630A-1B43-4AEF-A97F-AD3773FF39AC}" sibTransId="{7E41765B-F486-4F2A-B391-EB6766AF0B61}"/>
    <dgm:cxn modelId="{7CD78773-E77D-4D36-A24A-4C49D01ED6F6}" srcId="{4FDE3A68-0562-4E68-AAE6-49C0CD1BA68E}" destId="{04EAC4BC-AA01-44AC-BE4E-25486A8141DF}" srcOrd="0" destOrd="0" parTransId="{C83F78BC-1982-4C81-973D-A0FBB6FDDA26}" sibTransId="{C3934885-74A6-40E7-8BBE-BE3091CB0DDB}"/>
    <dgm:cxn modelId="{244755BC-AB6F-4B66-A2AB-DCFB195A1277}" type="presOf" srcId="{943547AA-71E5-42B5-8188-CAE53115B144}" destId="{DF691C75-CFD2-46F3-9C61-24A2EEF181EA}" srcOrd="0" destOrd="1" presId="urn:microsoft.com/office/officeart/2005/8/layout/list1"/>
    <dgm:cxn modelId="{38AA23E2-5637-4664-8EFF-0AF891B39919}" srcId="{E63AF9D4-1A5A-4EAE-B999-0B1427796531}" destId="{4FDE3A68-0562-4E68-AAE6-49C0CD1BA68E}" srcOrd="0" destOrd="0" parTransId="{866BE4DB-679E-453D-A9AF-3BF1CA466B54}" sibTransId="{A5003712-3D47-49C0-A779-1654ACA5F620}"/>
    <dgm:cxn modelId="{57BAA0F3-69C5-4806-AA24-24ECE328313B}" type="presOf" srcId="{73CBD8F7-99EF-482E-8083-D291D2BB09E2}" destId="{9F4BD6DE-FEBB-47E1-83C4-ED7D46D81C7C}" srcOrd="1" destOrd="0" presId="urn:microsoft.com/office/officeart/2005/8/layout/list1"/>
    <dgm:cxn modelId="{12DD614C-0B2E-45B5-B492-3F85A7CAA486}" type="presOf" srcId="{251AA950-0397-4BAD-A19A-B2F83D1B2F6F}" destId="{777E2726-6874-4FBB-B80D-041F42D7A8A3}" srcOrd="0" destOrd="3" presId="urn:microsoft.com/office/officeart/2005/8/layout/list1"/>
    <dgm:cxn modelId="{60951020-CF0F-474F-8D85-CEA99DF62BC8}" type="presOf" srcId="{04EAC4BC-AA01-44AC-BE4E-25486A8141DF}" destId="{DF691C75-CFD2-46F3-9C61-24A2EEF181EA}" srcOrd="0" destOrd="0" presId="urn:microsoft.com/office/officeart/2005/8/layout/list1"/>
    <dgm:cxn modelId="{135BCFED-C37C-4E7F-9717-F8C70770608E}" srcId="{73CBD8F7-99EF-482E-8083-D291D2BB09E2}" destId="{251AA950-0397-4BAD-A19A-B2F83D1B2F6F}" srcOrd="3" destOrd="0" parTransId="{2D94907F-CD6D-47B4-9C40-226079AEA7CD}" sibTransId="{7278DB82-C79D-40DB-8AAB-194D12F89212}"/>
    <dgm:cxn modelId="{C7248D20-7D80-483C-AFF7-C2F7D353E5B2}" type="presOf" srcId="{7C17372A-D321-4854-B397-AF5FB46DB62F}" destId="{DF691C75-CFD2-46F3-9C61-24A2EEF181EA}" srcOrd="0" destOrd="2" presId="urn:microsoft.com/office/officeart/2005/8/layout/list1"/>
    <dgm:cxn modelId="{3BBF3242-5B48-4BDE-AB25-1B38D0D7DA6E}" srcId="{4FDE3A68-0562-4E68-AAE6-49C0CD1BA68E}" destId="{C2F05DBD-A212-4D33-B266-E1FDDA836B99}" srcOrd="4" destOrd="0" parTransId="{C06FC319-5EB4-4544-B4C7-9AFE24EBC2E2}" sibTransId="{6C35319D-9F30-496F-93B5-832B39568352}"/>
    <dgm:cxn modelId="{940A3B5A-5AD1-4444-8B26-1311077932D7}" type="presOf" srcId="{618C6A56-8417-4349-9D60-6C709F838237}" destId="{777E2726-6874-4FBB-B80D-041F42D7A8A3}" srcOrd="0" destOrd="1" presId="urn:microsoft.com/office/officeart/2005/8/layout/list1"/>
    <dgm:cxn modelId="{88C2A989-554D-41FB-A869-C1C81B06FADE}" srcId="{73CBD8F7-99EF-482E-8083-D291D2BB09E2}" destId="{52FBDFBE-8FC5-4E5B-8014-FF7D4DE7EE64}" srcOrd="2" destOrd="0" parTransId="{4D6D12DA-EE9B-4032-A781-772649A01CF7}" sibTransId="{6070DD91-CB2B-430B-BB51-B5868CAB6565}"/>
    <dgm:cxn modelId="{198E338B-FC93-4F6C-8622-CC38944DE9E9}" srcId="{73CBD8F7-99EF-482E-8083-D291D2BB09E2}" destId="{58A37971-FDB2-4CFA-9B9C-A2101B9216C3}" srcOrd="0" destOrd="0" parTransId="{22B3C1E4-3F27-4322-913F-B1AD4D8E6F0C}" sibTransId="{793747F4-AB48-4942-A896-D91D97029E01}"/>
    <dgm:cxn modelId="{D98F6E6D-436F-4D87-8439-86CA57B4220E}" srcId="{4FDE3A68-0562-4E68-AAE6-49C0CD1BA68E}" destId="{5DF9B1B5-5D67-4C3C-8C71-A1F01948494D}" srcOrd="5" destOrd="0" parTransId="{EF4EA4F5-D557-4A99-B2A0-746DAE088835}" sibTransId="{11C410D4-0CDF-4E98-A599-C22F8B5B2E62}"/>
    <dgm:cxn modelId="{A1F3E2EF-6CF6-4F95-B752-FABBCE38AE61}" type="presParOf" srcId="{309EE209-F207-4244-B666-0196AC88D73F}" destId="{FB8F016C-833B-4423-B6AA-FA561AEC02D1}" srcOrd="0" destOrd="0" presId="urn:microsoft.com/office/officeart/2005/8/layout/list1"/>
    <dgm:cxn modelId="{D3388784-F513-48F2-B760-525EECEF2C2B}" type="presParOf" srcId="{FB8F016C-833B-4423-B6AA-FA561AEC02D1}" destId="{40349AFD-0F75-4905-9B86-C2169ED67983}" srcOrd="0" destOrd="0" presId="urn:microsoft.com/office/officeart/2005/8/layout/list1"/>
    <dgm:cxn modelId="{05478E37-6F82-4A36-9AA1-5BAEE58D8CF3}" type="presParOf" srcId="{FB8F016C-833B-4423-B6AA-FA561AEC02D1}" destId="{E76CF2AC-577D-41A8-87C9-0B366FCC0C42}" srcOrd="1" destOrd="0" presId="urn:microsoft.com/office/officeart/2005/8/layout/list1"/>
    <dgm:cxn modelId="{6ECF7B2E-0612-4E2B-8894-EA47645FF696}" type="presParOf" srcId="{309EE209-F207-4244-B666-0196AC88D73F}" destId="{E485F929-297C-4C62-A8AD-152AD36FFD18}" srcOrd="1" destOrd="0" presId="urn:microsoft.com/office/officeart/2005/8/layout/list1"/>
    <dgm:cxn modelId="{6D41C5CF-A44D-422C-B953-182B452D70E1}" type="presParOf" srcId="{309EE209-F207-4244-B666-0196AC88D73F}" destId="{DF691C75-CFD2-46F3-9C61-24A2EEF181EA}" srcOrd="2" destOrd="0" presId="urn:microsoft.com/office/officeart/2005/8/layout/list1"/>
    <dgm:cxn modelId="{5FE13E61-CA08-417A-9E67-28771083DC0B}" type="presParOf" srcId="{309EE209-F207-4244-B666-0196AC88D73F}" destId="{B61F9AEC-1F5A-42FD-9498-E5E50B7A285A}" srcOrd="3" destOrd="0" presId="urn:microsoft.com/office/officeart/2005/8/layout/list1"/>
    <dgm:cxn modelId="{9C22C699-6D5B-47A4-B815-DBF12313D89E}" type="presParOf" srcId="{309EE209-F207-4244-B666-0196AC88D73F}" destId="{859A8F2D-379A-4421-BD36-32F3EF623190}" srcOrd="4" destOrd="0" presId="urn:microsoft.com/office/officeart/2005/8/layout/list1"/>
    <dgm:cxn modelId="{62617BE7-1F07-464C-AE70-2A988AE8195C}" type="presParOf" srcId="{859A8F2D-379A-4421-BD36-32F3EF623190}" destId="{3A80E4D3-EA4E-4788-9848-2E6465DF27D8}" srcOrd="0" destOrd="0" presId="urn:microsoft.com/office/officeart/2005/8/layout/list1"/>
    <dgm:cxn modelId="{29B481FF-934F-4C24-A741-3260B6E82163}" type="presParOf" srcId="{859A8F2D-379A-4421-BD36-32F3EF623190}" destId="{9F4BD6DE-FEBB-47E1-83C4-ED7D46D81C7C}" srcOrd="1" destOrd="0" presId="urn:microsoft.com/office/officeart/2005/8/layout/list1"/>
    <dgm:cxn modelId="{FA9F0455-E348-4A40-981A-B7F2E8511E5A}" type="presParOf" srcId="{309EE209-F207-4244-B666-0196AC88D73F}" destId="{ADDA45C5-1205-4DF6-BCE7-94D9C5638DB6}" srcOrd="5" destOrd="0" presId="urn:microsoft.com/office/officeart/2005/8/layout/list1"/>
    <dgm:cxn modelId="{8ADA443E-D4DA-4D7B-903D-75E4A1A05769}" type="presParOf" srcId="{309EE209-F207-4244-B666-0196AC88D73F}" destId="{777E2726-6874-4FBB-B80D-041F42D7A8A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63AF9D4-1A5A-4EAE-B999-0B1427796531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FDE3A68-0562-4E68-AAE6-49C0CD1BA68E}">
      <dgm:prSet phldrT="[Text]"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000" b="1" dirty="0" smtClean="0"/>
            <a:t>Methods</a:t>
          </a:r>
          <a:endParaRPr lang="en-US" sz="2000" b="1" dirty="0"/>
        </a:p>
      </dgm:t>
    </dgm:pt>
    <dgm:pt modelId="{866BE4DB-679E-453D-A9AF-3BF1CA466B54}" type="parTrans" cxnId="{38AA23E2-5637-4664-8EFF-0AF891B39919}">
      <dgm:prSet/>
      <dgm:spPr/>
      <dgm:t>
        <a:bodyPr/>
        <a:lstStyle/>
        <a:p>
          <a:endParaRPr lang="en-US"/>
        </a:p>
      </dgm:t>
    </dgm:pt>
    <dgm:pt modelId="{A5003712-3D47-49C0-A779-1654ACA5F620}" type="sibTrans" cxnId="{38AA23E2-5637-4664-8EFF-0AF891B39919}">
      <dgm:prSet/>
      <dgm:spPr/>
      <dgm:t>
        <a:bodyPr/>
        <a:lstStyle/>
        <a:p>
          <a:endParaRPr lang="en-US"/>
        </a:p>
      </dgm:t>
    </dgm:pt>
    <dgm:pt modelId="{73CBD8F7-99EF-482E-8083-D291D2BB09E2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dirty="0" smtClean="0"/>
            <a:t>Constructors</a:t>
          </a:r>
          <a:endParaRPr lang="en-US" b="1" dirty="0"/>
        </a:p>
      </dgm:t>
    </dgm:pt>
    <dgm:pt modelId="{3947B207-491F-49D8-94D5-F6CE09E96DCB}" type="parTrans" cxnId="{D3ECF04F-69F8-4CEF-AEC6-A5FC0CD50ABE}">
      <dgm:prSet/>
      <dgm:spPr/>
      <dgm:t>
        <a:bodyPr/>
        <a:lstStyle/>
        <a:p>
          <a:endParaRPr lang="en-US"/>
        </a:p>
      </dgm:t>
    </dgm:pt>
    <dgm:pt modelId="{1EBD53C8-BA93-4AD2-A413-9392A6E0EA69}" type="sibTrans" cxnId="{D3ECF04F-69F8-4CEF-AEC6-A5FC0CD50ABE}">
      <dgm:prSet/>
      <dgm:spPr/>
      <dgm:t>
        <a:bodyPr/>
        <a:lstStyle/>
        <a:p>
          <a:endParaRPr lang="en-US"/>
        </a:p>
      </dgm:t>
    </dgm:pt>
    <dgm:pt modelId="{5DF9B1B5-5D67-4C3C-8C71-A1F01948494D}">
      <dgm:prSet custT="1"/>
      <dgm:spPr/>
      <dgm:t>
        <a:bodyPr/>
        <a:lstStyle/>
        <a:p>
          <a:endParaRPr lang="en-US" sz="2000" dirty="0" smtClean="0">
            <a:latin typeface="Calibri" pitchFamily="34" charset="0"/>
          </a:endParaRPr>
        </a:p>
      </dgm:t>
    </dgm:pt>
    <dgm:pt modelId="{EF4EA4F5-D557-4A99-B2A0-746DAE088835}" type="parTrans" cxnId="{D98F6E6D-436F-4D87-8439-86CA57B4220E}">
      <dgm:prSet/>
      <dgm:spPr/>
      <dgm:t>
        <a:bodyPr/>
        <a:lstStyle/>
        <a:p>
          <a:endParaRPr lang="en-US"/>
        </a:p>
      </dgm:t>
    </dgm:pt>
    <dgm:pt modelId="{11C410D4-0CDF-4E98-A599-C22F8B5B2E62}" type="sibTrans" cxnId="{D98F6E6D-436F-4D87-8439-86CA57B4220E}">
      <dgm:prSet/>
      <dgm:spPr/>
      <dgm:t>
        <a:bodyPr/>
        <a:lstStyle/>
        <a:p>
          <a:endParaRPr lang="en-US"/>
        </a:p>
      </dgm:t>
    </dgm:pt>
    <dgm:pt modelId="{251AA950-0397-4BAD-A19A-B2F83D1B2F6F}">
      <dgm:prSet/>
      <dgm:spPr/>
      <dgm:t>
        <a:bodyPr/>
        <a:lstStyle/>
        <a:p>
          <a:r>
            <a:rPr lang="en-US" dirty="0" smtClean="0"/>
            <a:t>Are also methods or functions that are invoked during the creation of an object. </a:t>
          </a:r>
          <a:endParaRPr lang="en-US" dirty="0"/>
        </a:p>
      </dgm:t>
    </dgm:pt>
    <dgm:pt modelId="{2D94907F-CD6D-47B4-9C40-226079AEA7CD}" type="parTrans" cxnId="{135BCFED-C37C-4E7F-9717-F8C70770608E}">
      <dgm:prSet/>
      <dgm:spPr/>
      <dgm:t>
        <a:bodyPr/>
        <a:lstStyle/>
        <a:p>
          <a:endParaRPr lang="en-US"/>
        </a:p>
      </dgm:t>
    </dgm:pt>
    <dgm:pt modelId="{7278DB82-C79D-40DB-8AAB-194D12F89212}" type="sibTrans" cxnId="{135BCFED-C37C-4E7F-9717-F8C70770608E}">
      <dgm:prSet/>
      <dgm:spPr/>
      <dgm:t>
        <a:bodyPr/>
        <a:lstStyle/>
        <a:p>
          <a:endParaRPr lang="en-US"/>
        </a:p>
      </dgm:t>
    </dgm:pt>
    <dgm:pt modelId="{04EAC4BC-AA01-44AC-BE4E-25486A8141DF}">
      <dgm:prSet custT="1"/>
      <dgm:spPr/>
      <dgm:t>
        <a:bodyPr/>
        <a:lstStyle/>
        <a:p>
          <a:endParaRPr lang="en-US" sz="2000" dirty="0">
            <a:latin typeface="Calibri" pitchFamily="34" charset="0"/>
          </a:endParaRPr>
        </a:p>
      </dgm:t>
    </dgm:pt>
    <dgm:pt modelId="{C83F78BC-1982-4C81-973D-A0FBB6FDDA26}" type="parTrans" cxnId="{7CD78773-E77D-4D36-A24A-4C49D01ED6F6}">
      <dgm:prSet/>
      <dgm:spPr/>
      <dgm:t>
        <a:bodyPr/>
        <a:lstStyle/>
        <a:p>
          <a:endParaRPr lang="en-US"/>
        </a:p>
      </dgm:t>
    </dgm:pt>
    <dgm:pt modelId="{C3934885-74A6-40E7-8BBE-BE3091CB0DDB}" type="sibTrans" cxnId="{7CD78773-E77D-4D36-A24A-4C49D01ED6F6}">
      <dgm:prSet/>
      <dgm:spPr/>
      <dgm:t>
        <a:bodyPr/>
        <a:lstStyle/>
        <a:p>
          <a:endParaRPr lang="en-US"/>
        </a:p>
      </dgm:t>
    </dgm:pt>
    <dgm:pt modelId="{943547AA-71E5-42B5-8188-CAE53115B144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Are functions that represent some action to be performed on an object. </a:t>
          </a:r>
          <a:endParaRPr lang="en-US" sz="2000" dirty="0">
            <a:latin typeface="Calibri" pitchFamily="34" charset="0"/>
          </a:endParaRPr>
        </a:p>
      </dgm:t>
    </dgm:pt>
    <dgm:pt modelId="{BEBC0572-97DA-4031-99B5-3F9BD7614426}" type="parTrans" cxnId="{60215514-CAFA-4A79-9AD9-206B9F3E28A3}">
      <dgm:prSet/>
      <dgm:spPr/>
      <dgm:t>
        <a:bodyPr/>
        <a:lstStyle/>
        <a:p>
          <a:endParaRPr lang="en-US"/>
        </a:p>
      </dgm:t>
    </dgm:pt>
    <dgm:pt modelId="{09C71150-0F6E-46E0-8E4F-E74268DE92CB}" type="sibTrans" cxnId="{60215514-CAFA-4A79-9AD9-206B9F3E28A3}">
      <dgm:prSet/>
      <dgm:spPr/>
      <dgm:t>
        <a:bodyPr/>
        <a:lstStyle/>
        <a:p>
          <a:endParaRPr lang="en-US"/>
        </a:p>
      </dgm:t>
    </dgm:pt>
    <dgm:pt modelId="{58A37971-FDB2-4CFA-9B9C-A2101B9216C3}">
      <dgm:prSet/>
      <dgm:spPr/>
      <dgm:t>
        <a:bodyPr/>
        <a:lstStyle/>
        <a:p>
          <a:endParaRPr lang="en-US" dirty="0"/>
        </a:p>
      </dgm:t>
    </dgm:pt>
    <dgm:pt modelId="{22B3C1E4-3F27-4322-913F-B1AD4D8E6F0C}" type="parTrans" cxnId="{198E338B-FC93-4F6C-8622-CC38944DE9E9}">
      <dgm:prSet/>
      <dgm:spPr/>
      <dgm:t>
        <a:bodyPr/>
        <a:lstStyle/>
        <a:p>
          <a:endParaRPr lang="en-US"/>
        </a:p>
      </dgm:t>
    </dgm:pt>
    <dgm:pt modelId="{793747F4-AB48-4942-A896-D91D97029E01}" type="sibTrans" cxnId="{198E338B-FC93-4F6C-8622-CC38944DE9E9}">
      <dgm:prSet/>
      <dgm:spPr/>
      <dgm:t>
        <a:bodyPr/>
        <a:lstStyle/>
        <a:p>
          <a:endParaRPr lang="en-US"/>
        </a:p>
      </dgm:t>
    </dgm:pt>
    <dgm:pt modelId="{618C6A56-8417-4349-9D60-6C709F838237}">
      <dgm:prSet/>
      <dgm:spPr/>
      <dgm:t>
        <a:bodyPr/>
        <a:lstStyle/>
        <a:p>
          <a:endParaRPr lang="en-US" dirty="0"/>
        </a:p>
      </dgm:t>
    </dgm:pt>
    <dgm:pt modelId="{80A1630A-1B43-4AEF-A97F-AD3773FF39AC}" type="parTrans" cxnId="{165F4D3A-2344-4CD6-B272-6BBAA3C37E00}">
      <dgm:prSet/>
      <dgm:spPr/>
      <dgm:t>
        <a:bodyPr/>
        <a:lstStyle/>
        <a:p>
          <a:endParaRPr lang="en-US"/>
        </a:p>
      </dgm:t>
    </dgm:pt>
    <dgm:pt modelId="{7E41765B-F486-4F2A-B391-EB6766AF0B61}" type="sibTrans" cxnId="{165F4D3A-2344-4CD6-B272-6BBAA3C37E00}">
      <dgm:prSet/>
      <dgm:spPr/>
      <dgm:t>
        <a:bodyPr/>
        <a:lstStyle/>
        <a:p>
          <a:endParaRPr lang="en-US"/>
        </a:p>
      </dgm:t>
    </dgm:pt>
    <dgm:pt modelId="{52FBDFBE-8FC5-4E5B-8014-FF7D4DE7EE64}">
      <dgm:prSet/>
      <dgm:spPr/>
      <dgm:t>
        <a:bodyPr/>
        <a:lstStyle/>
        <a:p>
          <a:endParaRPr lang="en-US" dirty="0"/>
        </a:p>
      </dgm:t>
    </dgm:pt>
    <dgm:pt modelId="{4D6D12DA-EE9B-4032-A781-772649A01CF7}" type="parTrans" cxnId="{88C2A989-554D-41FB-A869-C1C81B06FADE}">
      <dgm:prSet/>
      <dgm:spPr/>
      <dgm:t>
        <a:bodyPr/>
        <a:lstStyle/>
        <a:p>
          <a:endParaRPr lang="en-US"/>
        </a:p>
      </dgm:t>
    </dgm:pt>
    <dgm:pt modelId="{6070DD91-CB2B-430B-BB51-B5868CAB6565}" type="sibTrans" cxnId="{88C2A989-554D-41FB-A869-C1C81B06FADE}">
      <dgm:prSet/>
      <dgm:spPr/>
      <dgm:t>
        <a:bodyPr/>
        <a:lstStyle/>
        <a:p>
          <a:endParaRPr lang="en-US"/>
        </a:p>
      </dgm:t>
    </dgm:pt>
    <dgm:pt modelId="{6D892435-F21B-4302-A635-D997A635B704}">
      <dgm:prSet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Are also referred to as instance methods.</a:t>
          </a:r>
        </a:p>
      </dgm:t>
    </dgm:pt>
    <dgm:pt modelId="{ACC7E15C-5850-4C2F-BB69-32F1F57A2956}" type="parTrans" cxnId="{80ADBC6E-4A00-4746-8D90-712B747B2939}">
      <dgm:prSet/>
      <dgm:spPr/>
      <dgm:t>
        <a:bodyPr/>
        <a:lstStyle/>
        <a:p>
          <a:endParaRPr lang="en-US"/>
        </a:p>
      </dgm:t>
    </dgm:pt>
    <dgm:pt modelId="{3ADC6045-31B3-4E29-ABF1-7DCE32D09363}" type="sibTrans" cxnId="{80ADBC6E-4A00-4746-8D90-712B747B2939}">
      <dgm:prSet/>
      <dgm:spPr/>
      <dgm:t>
        <a:bodyPr/>
        <a:lstStyle/>
        <a:p>
          <a:endParaRPr lang="en-US"/>
        </a:p>
      </dgm:t>
    </dgm:pt>
    <dgm:pt modelId="{2DFD9B13-2150-4FD8-B02D-6023767BE4B4}">
      <dgm:prSet custT="1"/>
      <dgm:spPr/>
      <dgm:t>
        <a:bodyPr/>
        <a:lstStyle/>
        <a:p>
          <a:endParaRPr lang="en-US" sz="2000" dirty="0">
            <a:latin typeface="Calibri" pitchFamily="34" charset="0"/>
          </a:endParaRPr>
        </a:p>
      </dgm:t>
    </dgm:pt>
    <dgm:pt modelId="{68EF362E-BED8-4609-86D2-2B7896A0CD42}" type="parTrans" cxnId="{652DE3B1-D69A-4281-9174-DD6DD844A92D}">
      <dgm:prSet/>
      <dgm:spPr/>
      <dgm:t>
        <a:bodyPr/>
        <a:lstStyle/>
        <a:p>
          <a:endParaRPr lang="en-US"/>
        </a:p>
      </dgm:t>
    </dgm:pt>
    <dgm:pt modelId="{9BA0DE54-238D-401A-BC75-788CED096350}" type="sibTrans" cxnId="{652DE3B1-D69A-4281-9174-DD6DD844A92D}">
      <dgm:prSet/>
      <dgm:spPr/>
      <dgm:t>
        <a:bodyPr/>
        <a:lstStyle/>
        <a:p>
          <a:endParaRPr lang="en-US"/>
        </a:p>
      </dgm:t>
    </dgm:pt>
    <dgm:pt modelId="{11E65802-68B4-4711-85AF-CAC74A03ED64}">
      <dgm:prSet/>
      <dgm:spPr/>
      <dgm:t>
        <a:bodyPr/>
        <a:lstStyle/>
        <a:p>
          <a:r>
            <a:rPr lang="en-US" dirty="0" smtClean="0"/>
            <a:t>Used to initialize the objects.</a:t>
          </a:r>
          <a:endParaRPr lang="en-US" dirty="0"/>
        </a:p>
      </dgm:t>
    </dgm:pt>
    <dgm:pt modelId="{180A7D0B-D78B-4E61-BECE-B35A7956F25E}" type="parTrans" cxnId="{BE3E9DD0-3BFD-4DF0-96EE-1F2C595B956C}">
      <dgm:prSet/>
      <dgm:spPr/>
      <dgm:t>
        <a:bodyPr/>
        <a:lstStyle/>
        <a:p>
          <a:endParaRPr lang="en-US"/>
        </a:p>
      </dgm:t>
    </dgm:pt>
    <dgm:pt modelId="{86E39644-D28F-4666-88D6-0086FDC3CC19}" type="sibTrans" cxnId="{BE3E9DD0-3BFD-4DF0-96EE-1F2C595B956C}">
      <dgm:prSet/>
      <dgm:spPr/>
      <dgm:t>
        <a:bodyPr/>
        <a:lstStyle/>
        <a:p>
          <a:endParaRPr lang="en-US"/>
        </a:p>
      </dgm:t>
    </dgm:pt>
    <dgm:pt modelId="{309EE209-F207-4244-B666-0196AC88D73F}" type="pres">
      <dgm:prSet presAssocID="{E63AF9D4-1A5A-4EAE-B999-0B1427796531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B8F016C-833B-4423-B6AA-FA561AEC02D1}" type="pres">
      <dgm:prSet presAssocID="{4FDE3A68-0562-4E68-AAE6-49C0CD1BA68E}" presName="parentLin" presStyleCnt="0"/>
      <dgm:spPr/>
    </dgm:pt>
    <dgm:pt modelId="{40349AFD-0F75-4905-9B86-C2169ED67983}" type="pres">
      <dgm:prSet presAssocID="{4FDE3A68-0562-4E68-AAE6-49C0CD1BA68E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E76CF2AC-577D-41A8-87C9-0B366FCC0C42}" type="pres">
      <dgm:prSet presAssocID="{4FDE3A68-0562-4E68-AAE6-49C0CD1BA68E}" presName="parentText" presStyleLbl="node1" presStyleIdx="0" presStyleCnt="2" custScaleY="73974" custLinFactNeighborX="6195" custLinFactNeighborY="645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85F929-297C-4C62-A8AD-152AD36FFD18}" type="pres">
      <dgm:prSet presAssocID="{4FDE3A68-0562-4E68-AAE6-49C0CD1BA68E}" presName="negativeSpace" presStyleCnt="0"/>
      <dgm:spPr/>
    </dgm:pt>
    <dgm:pt modelId="{DF691C75-CFD2-46F3-9C61-24A2EEF181EA}" type="pres">
      <dgm:prSet presAssocID="{4FDE3A68-0562-4E68-AAE6-49C0CD1BA68E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1F9AEC-1F5A-42FD-9498-E5E50B7A285A}" type="pres">
      <dgm:prSet presAssocID="{A5003712-3D47-49C0-A779-1654ACA5F620}" presName="spaceBetweenRectangles" presStyleCnt="0"/>
      <dgm:spPr/>
    </dgm:pt>
    <dgm:pt modelId="{859A8F2D-379A-4421-BD36-32F3EF623190}" type="pres">
      <dgm:prSet presAssocID="{73CBD8F7-99EF-482E-8083-D291D2BB09E2}" presName="parentLin" presStyleCnt="0"/>
      <dgm:spPr/>
    </dgm:pt>
    <dgm:pt modelId="{3A80E4D3-EA4E-4788-9848-2E6465DF27D8}" type="pres">
      <dgm:prSet presAssocID="{73CBD8F7-99EF-482E-8083-D291D2BB09E2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9F4BD6DE-FEBB-47E1-83C4-ED7D46D81C7C}" type="pres">
      <dgm:prSet presAssocID="{73CBD8F7-99EF-482E-8083-D291D2BB09E2}" presName="parentText" presStyleLbl="node1" presStyleIdx="1" presStyleCnt="2" custScaleY="75074" custLinFactNeighborX="-11504" custLinFactNeighborY="-130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DA45C5-1205-4DF6-BCE7-94D9C5638DB6}" type="pres">
      <dgm:prSet presAssocID="{73CBD8F7-99EF-482E-8083-D291D2BB09E2}" presName="negativeSpace" presStyleCnt="0"/>
      <dgm:spPr/>
    </dgm:pt>
    <dgm:pt modelId="{777E2726-6874-4FBB-B80D-041F42D7A8A3}" type="pres">
      <dgm:prSet presAssocID="{73CBD8F7-99EF-482E-8083-D291D2BB09E2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31071ED-114E-4A15-B951-C361B2EA504D}" type="presOf" srcId="{2DFD9B13-2150-4FD8-B02D-6023767BE4B4}" destId="{DF691C75-CFD2-46F3-9C61-24A2EEF181EA}" srcOrd="0" destOrd="1" presId="urn:microsoft.com/office/officeart/2005/8/layout/list1"/>
    <dgm:cxn modelId="{AB7BEE0D-3712-4A99-AC78-BB348E01AD2E}" type="presOf" srcId="{251AA950-0397-4BAD-A19A-B2F83D1B2F6F}" destId="{777E2726-6874-4FBB-B80D-041F42D7A8A3}" srcOrd="0" destOrd="3" presId="urn:microsoft.com/office/officeart/2005/8/layout/list1"/>
    <dgm:cxn modelId="{60215514-CAFA-4A79-9AD9-206B9F3E28A3}" srcId="{4FDE3A68-0562-4E68-AAE6-49C0CD1BA68E}" destId="{943547AA-71E5-42B5-8188-CAE53115B144}" srcOrd="2" destOrd="0" parTransId="{BEBC0572-97DA-4031-99B5-3F9BD7614426}" sibTransId="{09C71150-0F6E-46E0-8E4F-E74268DE92CB}"/>
    <dgm:cxn modelId="{FB52A5D0-4FF2-400A-82C3-ADA2FC6C4CFB}" type="presOf" srcId="{73CBD8F7-99EF-482E-8083-D291D2BB09E2}" destId="{3A80E4D3-EA4E-4788-9848-2E6465DF27D8}" srcOrd="0" destOrd="0" presId="urn:microsoft.com/office/officeart/2005/8/layout/list1"/>
    <dgm:cxn modelId="{B894232B-3817-498F-90DD-62A868C94FEB}" type="presOf" srcId="{618C6A56-8417-4349-9D60-6C709F838237}" destId="{777E2726-6874-4FBB-B80D-041F42D7A8A3}" srcOrd="0" destOrd="1" presId="urn:microsoft.com/office/officeart/2005/8/layout/list1"/>
    <dgm:cxn modelId="{D3ECF04F-69F8-4CEF-AEC6-A5FC0CD50ABE}" srcId="{E63AF9D4-1A5A-4EAE-B999-0B1427796531}" destId="{73CBD8F7-99EF-482E-8083-D291D2BB09E2}" srcOrd="1" destOrd="0" parTransId="{3947B207-491F-49D8-94D5-F6CE09E96DCB}" sibTransId="{1EBD53C8-BA93-4AD2-A413-9392A6E0EA69}"/>
    <dgm:cxn modelId="{80ADBC6E-4A00-4746-8D90-712B747B2939}" srcId="{4FDE3A68-0562-4E68-AAE6-49C0CD1BA68E}" destId="{6D892435-F21B-4302-A635-D997A635B704}" srcOrd="3" destOrd="0" parTransId="{ACC7E15C-5850-4C2F-BB69-32F1F57A2956}" sibTransId="{3ADC6045-31B3-4E29-ABF1-7DCE32D09363}"/>
    <dgm:cxn modelId="{9821A913-CA3D-4F83-B9B5-459749D6A7DB}" type="presOf" srcId="{04EAC4BC-AA01-44AC-BE4E-25486A8141DF}" destId="{DF691C75-CFD2-46F3-9C61-24A2EEF181EA}" srcOrd="0" destOrd="0" presId="urn:microsoft.com/office/officeart/2005/8/layout/list1"/>
    <dgm:cxn modelId="{165F4D3A-2344-4CD6-B272-6BBAA3C37E00}" srcId="{73CBD8F7-99EF-482E-8083-D291D2BB09E2}" destId="{618C6A56-8417-4349-9D60-6C709F838237}" srcOrd="1" destOrd="0" parTransId="{80A1630A-1B43-4AEF-A97F-AD3773FF39AC}" sibTransId="{7E41765B-F486-4F2A-B391-EB6766AF0B61}"/>
    <dgm:cxn modelId="{7CD78773-E77D-4D36-A24A-4C49D01ED6F6}" srcId="{4FDE3A68-0562-4E68-AAE6-49C0CD1BA68E}" destId="{04EAC4BC-AA01-44AC-BE4E-25486A8141DF}" srcOrd="0" destOrd="0" parTransId="{C83F78BC-1982-4C81-973D-A0FBB6FDDA26}" sibTransId="{C3934885-74A6-40E7-8BBE-BE3091CB0DDB}"/>
    <dgm:cxn modelId="{C5EA9354-648B-4731-B431-B9FB7D345015}" type="presOf" srcId="{E63AF9D4-1A5A-4EAE-B999-0B1427796531}" destId="{309EE209-F207-4244-B666-0196AC88D73F}" srcOrd="0" destOrd="0" presId="urn:microsoft.com/office/officeart/2005/8/layout/list1"/>
    <dgm:cxn modelId="{38AA23E2-5637-4664-8EFF-0AF891B39919}" srcId="{E63AF9D4-1A5A-4EAE-B999-0B1427796531}" destId="{4FDE3A68-0562-4E68-AAE6-49C0CD1BA68E}" srcOrd="0" destOrd="0" parTransId="{866BE4DB-679E-453D-A9AF-3BF1CA466B54}" sibTransId="{A5003712-3D47-49C0-A779-1654ACA5F620}"/>
    <dgm:cxn modelId="{135BCFED-C37C-4E7F-9717-F8C70770608E}" srcId="{73CBD8F7-99EF-482E-8083-D291D2BB09E2}" destId="{251AA950-0397-4BAD-A19A-B2F83D1B2F6F}" srcOrd="3" destOrd="0" parTransId="{2D94907F-CD6D-47B4-9C40-226079AEA7CD}" sibTransId="{7278DB82-C79D-40DB-8AAB-194D12F89212}"/>
    <dgm:cxn modelId="{100C3A28-8127-48ED-8857-D190796F7672}" type="presOf" srcId="{5DF9B1B5-5D67-4C3C-8C71-A1F01948494D}" destId="{DF691C75-CFD2-46F3-9C61-24A2EEF181EA}" srcOrd="0" destOrd="4" presId="urn:microsoft.com/office/officeart/2005/8/layout/list1"/>
    <dgm:cxn modelId="{BF7FF9E8-6803-4DCF-A685-78E48C921893}" type="presOf" srcId="{943547AA-71E5-42B5-8188-CAE53115B144}" destId="{DF691C75-CFD2-46F3-9C61-24A2EEF181EA}" srcOrd="0" destOrd="2" presId="urn:microsoft.com/office/officeart/2005/8/layout/list1"/>
    <dgm:cxn modelId="{67B28B12-4CF0-4CF1-8E1B-9CFD23BBA7BF}" type="presOf" srcId="{4FDE3A68-0562-4E68-AAE6-49C0CD1BA68E}" destId="{E76CF2AC-577D-41A8-87C9-0B366FCC0C42}" srcOrd="1" destOrd="0" presId="urn:microsoft.com/office/officeart/2005/8/layout/list1"/>
    <dgm:cxn modelId="{BE3E9DD0-3BFD-4DF0-96EE-1F2C595B956C}" srcId="{73CBD8F7-99EF-482E-8083-D291D2BB09E2}" destId="{11E65802-68B4-4711-85AF-CAC74A03ED64}" srcOrd="4" destOrd="0" parTransId="{180A7D0B-D78B-4E61-BECE-B35A7956F25E}" sibTransId="{86E39644-D28F-4666-88D6-0086FDC3CC19}"/>
    <dgm:cxn modelId="{94DC64A5-5EB0-47FC-924E-CBCF2B8A7451}" type="presOf" srcId="{58A37971-FDB2-4CFA-9B9C-A2101B9216C3}" destId="{777E2726-6874-4FBB-B80D-041F42D7A8A3}" srcOrd="0" destOrd="0" presId="urn:microsoft.com/office/officeart/2005/8/layout/list1"/>
    <dgm:cxn modelId="{C15CD40F-913E-41E8-AF43-2468DCB3257C}" type="presOf" srcId="{11E65802-68B4-4711-85AF-CAC74A03ED64}" destId="{777E2726-6874-4FBB-B80D-041F42D7A8A3}" srcOrd="0" destOrd="4" presId="urn:microsoft.com/office/officeart/2005/8/layout/list1"/>
    <dgm:cxn modelId="{88C2A989-554D-41FB-A869-C1C81B06FADE}" srcId="{73CBD8F7-99EF-482E-8083-D291D2BB09E2}" destId="{52FBDFBE-8FC5-4E5B-8014-FF7D4DE7EE64}" srcOrd="2" destOrd="0" parTransId="{4D6D12DA-EE9B-4032-A781-772649A01CF7}" sibTransId="{6070DD91-CB2B-430B-BB51-B5868CAB6565}"/>
    <dgm:cxn modelId="{652DE3B1-D69A-4281-9174-DD6DD844A92D}" srcId="{4FDE3A68-0562-4E68-AAE6-49C0CD1BA68E}" destId="{2DFD9B13-2150-4FD8-B02D-6023767BE4B4}" srcOrd="1" destOrd="0" parTransId="{68EF362E-BED8-4609-86D2-2B7896A0CD42}" sibTransId="{9BA0DE54-238D-401A-BC75-788CED096350}"/>
    <dgm:cxn modelId="{D982709D-5858-431E-B371-815BEFCB722A}" type="presOf" srcId="{73CBD8F7-99EF-482E-8083-D291D2BB09E2}" destId="{9F4BD6DE-FEBB-47E1-83C4-ED7D46D81C7C}" srcOrd="1" destOrd="0" presId="urn:microsoft.com/office/officeart/2005/8/layout/list1"/>
    <dgm:cxn modelId="{198E338B-FC93-4F6C-8622-CC38944DE9E9}" srcId="{73CBD8F7-99EF-482E-8083-D291D2BB09E2}" destId="{58A37971-FDB2-4CFA-9B9C-A2101B9216C3}" srcOrd="0" destOrd="0" parTransId="{22B3C1E4-3F27-4322-913F-B1AD4D8E6F0C}" sibTransId="{793747F4-AB48-4942-A896-D91D97029E01}"/>
    <dgm:cxn modelId="{D98F6E6D-436F-4D87-8439-86CA57B4220E}" srcId="{4FDE3A68-0562-4E68-AAE6-49C0CD1BA68E}" destId="{5DF9B1B5-5D67-4C3C-8C71-A1F01948494D}" srcOrd="4" destOrd="0" parTransId="{EF4EA4F5-D557-4A99-B2A0-746DAE088835}" sibTransId="{11C410D4-0CDF-4E98-A599-C22F8B5B2E62}"/>
    <dgm:cxn modelId="{F280D019-4560-43BD-B079-C9980F14B78B}" type="presOf" srcId="{4FDE3A68-0562-4E68-AAE6-49C0CD1BA68E}" destId="{40349AFD-0F75-4905-9B86-C2169ED67983}" srcOrd="0" destOrd="0" presId="urn:microsoft.com/office/officeart/2005/8/layout/list1"/>
    <dgm:cxn modelId="{C041547C-4E6E-4AB2-8EBC-F8AEBE269B06}" type="presOf" srcId="{6D892435-F21B-4302-A635-D997A635B704}" destId="{DF691C75-CFD2-46F3-9C61-24A2EEF181EA}" srcOrd="0" destOrd="3" presId="urn:microsoft.com/office/officeart/2005/8/layout/list1"/>
    <dgm:cxn modelId="{26D7BC4E-2E1E-44AD-82E0-61FFE963D189}" type="presOf" srcId="{52FBDFBE-8FC5-4E5B-8014-FF7D4DE7EE64}" destId="{777E2726-6874-4FBB-B80D-041F42D7A8A3}" srcOrd="0" destOrd="2" presId="urn:microsoft.com/office/officeart/2005/8/layout/list1"/>
    <dgm:cxn modelId="{CD3F5BF2-9D2A-4E14-9190-9BFBF17EB213}" type="presParOf" srcId="{309EE209-F207-4244-B666-0196AC88D73F}" destId="{FB8F016C-833B-4423-B6AA-FA561AEC02D1}" srcOrd="0" destOrd="0" presId="urn:microsoft.com/office/officeart/2005/8/layout/list1"/>
    <dgm:cxn modelId="{3A40F034-0B88-478A-AE67-40D4AEC29B86}" type="presParOf" srcId="{FB8F016C-833B-4423-B6AA-FA561AEC02D1}" destId="{40349AFD-0F75-4905-9B86-C2169ED67983}" srcOrd="0" destOrd="0" presId="urn:microsoft.com/office/officeart/2005/8/layout/list1"/>
    <dgm:cxn modelId="{893B98A5-FC3C-4ECE-A91E-C2480938D675}" type="presParOf" srcId="{FB8F016C-833B-4423-B6AA-FA561AEC02D1}" destId="{E76CF2AC-577D-41A8-87C9-0B366FCC0C42}" srcOrd="1" destOrd="0" presId="urn:microsoft.com/office/officeart/2005/8/layout/list1"/>
    <dgm:cxn modelId="{DCC2C66C-ED80-4F18-8503-90F82960B449}" type="presParOf" srcId="{309EE209-F207-4244-B666-0196AC88D73F}" destId="{E485F929-297C-4C62-A8AD-152AD36FFD18}" srcOrd="1" destOrd="0" presId="urn:microsoft.com/office/officeart/2005/8/layout/list1"/>
    <dgm:cxn modelId="{6AF2A177-701C-45A0-9771-D90287ED06F3}" type="presParOf" srcId="{309EE209-F207-4244-B666-0196AC88D73F}" destId="{DF691C75-CFD2-46F3-9C61-24A2EEF181EA}" srcOrd="2" destOrd="0" presId="urn:microsoft.com/office/officeart/2005/8/layout/list1"/>
    <dgm:cxn modelId="{802D53BC-4A4D-4231-82C9-6730D101996F}" type="presParOf" srcId="{309EE209-F207-4244-B666-0196AC88D73F}" destId="{B61F9AEC-1F5A-42FD-9498-E5E50B7A285A}" srcOrd="3" destOrd="0" presId="urn:microsoft.com/office/officeart/2005/8/layout/list1"/>
    <dgm:cxn modelId="{93F638D9-031E-4B5A-8E13-6682D4B4D47B}" type="presParOf" srcId="{309EE209-F207-4244-B666-0196AC88D73F}" destId="{859A8F2D-379A-4421-BD36-32F3EF623190}" srcOrd="4" destOrd="0" presId="urn:microsoft.com/office/officeart/2005/8/layout/list1"/>
    <dgm:cxn modelId="{3C9C2DEF-5143-4C4B-A879-A77DA068A876}" type="presParOf" srcId="{859A8F2D-379A-4421-BD36-32F3EF623190}" destId="{3A80E4D3-EA4E-4788-9848-2E6465DF27D8}" srcOrd="0" destOrd="0" presId="urn:microsoft.com/office/officeart/2005/8/layout/list1"/>
    <dgm:cxn modelId="{BA3B9045-3B08-498C-B5DC-001C0BCEE363}" type="presParOf" srcId="{859A8F2D-379A-4421-BD36-32F3EF623190}" destId="{9F4BD6DE-FEBB-47E1-83C4-ED7D46D81C7C}" srcOrd="1" destOrd="0" presId="urn:microsoft.com/office/officeart/2005/8/layout/list1"/>
    <dgm:cxn modelId="{71F32C83-420F-4E61-9267-CE9B2D1CCBBB}" type="presParOf" srcId="{309EE209-F207-4244-B666-0196AC88D73F}" destId="{ADDA45C5-1205-4DF6-BCE7-94D9C5638DB6}" srcOrd="5" destOrd="0" presId="urn:microsoft.com/office/officeart/2005/8/layout/list1"/>
    <dgm:cxn modelId="{7C183901-329B-4B0E-BA3C-AE96E518E10D}" type="presParOf" srcId="{309EE209-F207-4244-B666-0196AC88D73F}" destId="{777E2726-6874-4FBB-B80D-041F42D7A8A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ECF9AAA-A9EE-4B57-BDC2-5B2A7C26B577}" type="doc">
      <dgm:prSet loTypeId="urn:microsoft.com/office/officeart/2005/8/layout/process1" loCatId="process" qsTypeId="urn:microsoft.com/office/officeart/2005/8/quickstyle/3d1" qsCatId="3D" csTypeId="urn:microsoft.com/office/officeart/2005/8/colors/colorful1" csCatId="colorful" phldr="1"/>
      <dgm:spPr/>
    </dgm:pt>
    <dgm:pt modelId="{020EF93B-3953-447C-8934-F17F03E1BBC0}">
      <dgm:prSet phldrT="[Text]"/>
      <dgm:spPr/>
      <dgm:t>
        <a:bodyPr/>
        <a:lstStyle/>
        <a:p>
          <a:r>
            <a:rPr lang="en-US" b="1" dirty="0" smtClean="0"/>
            <a:t>Create a Java program</a:t>
          </a:r>
          <a:endParaRPr lang="en-US" b="1" dirty="0"/>
        </a:p>
      </dgm:t>
    </dgm:pt>
    <dgm:pt modelId="{0D889A69-6076-477C-80E5-97F6AF14BA00}" type="parTrans" cxnId="{84ECD28A-FCFC-43B6-9AC8-FC906210334F}">
      <dgm:prSet/>
      <dgm:spPr/>
      <dgm:t>
        <a:bodyPr/>
        <a:lstStyle/>
        <a:p>
          <a:endParaRPr lang="en-US" b="1"/>
        </a:p>
      </dgm:t>
    </dgm:pt>
    <dgm:pt modelId="{3E735389-DB16-471D-A9E3-6467E92DA5F1}" type="sibTrans" cxnId="{84ECD28A-FCFC-43B6-9AC8-FC906210334F}">
      <dgm:prSet/>
      <dgm:spPr/>
      <dgm:t>
        <a:bodyPr/>
        <a:lstStyle/>
        <a:p>
          <a:endParaRPr lang="en-US" b="1"/>
        </a:p>
      </dgm:t>
    </dgm:pt>
    <dgm:pt modelId="{C64A1F1A-72F3-4E66-BCD8-14443305A632}">
      <dgm:prSet phldrT="[Text]"/>
      <dgm:spPr/>
      <dgm:t>
        <a:bodyPr/>
        <a:lstStyle/>
        <a:p>
          <a:r>
            <a:rPr lang="en-US" b="1" dirty="0" smtClean="0"/>
            <a:t>Compile </a:t>
          </a:r>
          <a:r>
            <a:rPr lang="en-US" b="1" dirty="0" smtClean="0">
              <a:latin typeface="Courier New" pitchFamily="49" charset="0"/>
              <a:cs typeface="Courier New" pitchFamily="49" charset="0"/>
            </a:rPr>
            <a:t>.java</a:t>
          </a:r>
          <a:r>
            <a:rPr lang="en-US" b="1" dirty="0" smtClean="0"/>
            <a:t> file</a:t>
          </a:r>
          <a:endParaRPr lang="en-US" b="1" dirty="0"/>
        </a:p>
      </dgm:t>
    </dgm:pt>
    <dgm:pt modelId="{50AE0F44-B823-4D05-95C3-E60613C92725}" type="parTrans" cxnId="{E852F997-40F7-4140-9CDD-1BAE44F32E28}">
      <dgm:prSet/>
      <dgm:spPr/>
      <dgm:t>
        <a:bodyPr/>
        <a:lstStyle/>
        <a:p>
          <a:endParaRPr lang="en-US" b="1"/>
        </a:p>
      </dgm:t>
    </dgm:pt>
    <dgm:pt modelId="{1F99FDD6-C3BD-4B38-9E00-9B49B5645BE0}" type="sibTrans" cxnId="{E852F997-40F7-4140-9CDD-1BAE44F32E28}">
      <dgm:prSet/>
      <dgm:spPr/>
      <dgm:t>
        <a:bodyPr/>
        <a:lstStyle/>
        <a:p>
          <a:endParaRPr lang="en-US" b="1"/>
        </a:p>
      </dgm:t>
    </dgm:pt>
    <dgm:pt modelId="{AF49A713-6846-411E-BD16-A6844C412792}">
      <dgm:prSet phldrT="[Text]"/>
      <dgm:spPr/>
      <dgm:t>
        <a:bodyPr/>
        <a:lstStyle/>
        <a:p>
          <a:r>
            <a:rPr lang="en-US" b="1" dirty="0" smtClean="0"/>
            <a:t>Build and execute Java program</a:t>
          </a:r>
          <a:endParaRPr lang="en-US" b="1" dirty="0"/>
        </a:p>
      </dgm:t>
    </dgm:pt>
    <dgm:pt modelId="{FF03001A-CF8B-48BB-B3F3-9B705C274071}" type="parTrans" cxnId="{F300E91D-48C7-4611-BBC4-3B4CA6E305BA}">
      <dgm:prSet/>
      <dgm:spPr/>
      <dgm:t>
        <a:bodyPr/>
        <a:lstStyle/>
        <a:p>
          <a:endParaRPr lang="en-US" b="1"/>
        </a:p>
      </dgm:t>
    </dgm:pt>
    <dgm:pt modelId="{2D218F49-7BC6-4409-929A-94AC48E61CDD}" type="sibTrans" cxnId="{F300E91D-48C7-4611-BBC4-3B4CA6E305BA}">
      <dgm:prSet/>
      <dgm:spPr/>
      <dgm:t>
        <a:bodyPr/>
        <a:lstStyle/>
        <a:p>
          <a:endParaRPr lang="en-US" b="1"/>
        </a:p>
      </dgm:t>
    </dgm:pt>
    <dgm:pt modelId="{4DE93B42-299B-4909-8799-C7A392C11E95}" type="pres">
      <dgm:prSet presAssocID="{BECF9AAA-A9EE-4B57-BDC2-5B2A7C26B577}" presName="Name0" presStyleCnt="0">
        <dgm:presLayoutVars>
          <dgm:dir/>
          <dgm:resizeHandles val="exact"/>
        </dgm:presLayoutVars>
      </dgm:prSet>
      <dgm:spPr/>
    </dgm:pt>
    <dgm:pt modelId="{AA0B8426-57BE-4A9F-B6C4-FE025CD6E70C}" type="pres">
      <dgm:prSet presAssocID="{020EF93B-3953-447C-8934-F17F03E1BBC0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27084B-6B3B-43C3-A85C-3A9FD0EA1198}" type="pres">
      <dgm:prSet presAssocID="{3E735389-DB16-471D-A9E3-6467E92DA5F1}" presName="sibTrans" presStyleLbl="sibTrans2D1" presStyleIdx="0" presStyleCnt="2"/>
      <dgm:spPr/>
      <dgm:t>
        <a:bodyPr/>
        <a:lstStyle/>
        <a:p>
          <a:endParaRPr lang="en-US"/>
        </a:p>
      </dgm:t>
    </dgm:pt>
    <dgm:pt modelId="{4AC4AB6B-090A-48D7-A328-B3BBFAF94EB7}" type="pres">
      <dgm:prSet presAssocID="{3E735389-DB16-471D-A9E3-6467E92DA5F1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FE2786AF-9AAC-48DB-A3B8-75EB381B9B95}" type="pres">
      <dgm:prSet presAssocID="{C64A1F1A-72F3-4E66-BCD8-14443305A63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29CE01-744B-4B85-A50D-522132F67CD1}" type="pres">
      <dgm:prSet presAssocID="{1F99FDD6-C3BD-4B38-9E00-9B49B5645BE0}" presName="sibTrans" presStyleLbl="sibTrans2D1" presStyleIdx="1" presStyleCnt="2"/>
      <dgm:spPr/>
      <dgm:t>
        <a:bodyPr/>
        <a:lstStyle/>
        <a:p>
          <a:endParaRPr lang="en-US"/>
        </a:p>
      </dgm:t>
    </dgm:pt>
    <dgm:pt modelId="{9B046441-5F98-49E1-8DD8-33E022F4DC44}" type="pres">
      <dgm:prSet presAssocID="{1F99FDD6-C3BD-4B38-9E00-9B49B5645BE0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4591FB73-45DC-4BC4-9443-B205F49AA755}" type="pres">
      <dgm:prSet presAssocID="{AF49A713-6846-411E-BD16-A6844C41279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045B41F-3304-4538-9597-EB056A7FABFD}" type="presOf" srcId="{3E735389-DB16-471D-A9E3-6467E92DA5F1}" destId="{AB27084B-6B3B-43C3-A85C-3A9FD0EA1198}" srcOrd="0" destOrd="0" presId="urn:microsoft.com/office/officeart/2005/8/layout/process1"/>
    <dgm:cxn modelId="{6A741720-A077-47B8-AE06-44FD51353196}" type="presOf" srcId="{1F99FDD6-C3BD-4B38-9E00-9B49B5645BE0}" destId="{5229CE01-744B-4B85-A50D-522132F67CD1}" srcOrd="0" destOrd="0" presId="urn:microsoft.com/office/officeart/2005/8/layout/process1"/>
    <dgm:cxn modelId="{F8526A49-7E8E-4168-9C8E-8D3C456C2FF1}" type="presOf" srcId="{C64A1F1A-72F3-4E66-BCD8-14443305A632}" destId="{FE2786AF-9AAC-48DB-A3B8-75EB381B9B95}" srcOrd="0" destOrd="0" presId="urn:microsoft.com/office/officeart/2005/8/layout/process1"/>
    <dgm:cxn modelId="{97DE67E1-9D42-411B-937B-E8A6253E9CF6}" type="presOf" srcId="{AF49A713-6846-411E-BD16-A6844C412792}" destId="{4591FB73-45DC-4BC4-9443-B205F49AA755}" srcOrd="0" destOrd="0" presId="urn:microsoft.com/office/officeart/2005/8/layout/process1"/>
    <dgm:cxn modelId="{E852F997-40F7-4140-9CDD-1BAE44F32E28}" srcId="{BECF9AAA-A9EE-4B57-BDC2-5B2A7C26B577}" destId="{C64A1F1A-72F3-4E66-BCD8-14443305A632}" srcOrd="1" destOrd="0" parTransId="{50AE0F44-B823-4D05-95C3-E60613C92725}" sibTransId="{1F99FDD6-C3BD-4B38-9E00-9B49B5645BE0}"/>
    <dgm:cxn modelId="{E3F0423A-9961-44E1-9514-9CEE362E6CC1}" type="presOf" srcId="{020EF93B-3953-447C-8934-F17F03E1BBC0}" destId="{AA0B8426-57BE-4A9F-B6C4-FE025CD6E70C}" srcOrd="0" destOrd="0" presId="urn:microsoft.com/office/officeart/2005/8/layout/process1"/>
    <dgm:cxn modelId="{F6CF1336-E52F-4128-9193-E15167F288CE}" type="presOf" srcId="{BECF9AAA-A9EE-4B57-BDC2-5B2A7C26B577}" destId="{4DE93B42-299B-4909-8799-C7A392C11E95}" srcOrd="0" destOrd="0" presId="urn:microsoft.com/office/officeart/2005/8/layout/process1"/>
    <dgm:cxn modelId="{84ECD28A-FCFC-43B6-9AC8-FC906210334F}" srcId="{BECF9AAA-A9EE-4B57-BDC2-5B2A7C26B577}" destId="{020EF93B-3953-447C-8934-F17F03E1BBC0}" srcOrd="0" destOrd="0" parTransId="{0D889A69-6076-477C-80E5-97F6AF14BA00}" sibTransId="{3E735389-DB16-471D-A9E3-6467E92DA5F1}"/>
    <dgm:cxn modelId="{404414DB-FA3E-4083-B207-BD1F51F92FAB}" type="presOf" srcId="{1F99FDD6-C3BD-4B38-9E00-9B49B5645BE0}" destId="{9B046441-5F98-49E1-8DD8-33E022F4DC44}" srcOrd="1" destOrd="0" presId="urn:microsoft.com/office/officeart/2005/8/layout/process1"/>
    <dgm:cxn modelId="{F300E91D-48C7-4611-BBC4-3B4CA6E305BA}" srcId="{BECF9AAA-A9EE-4B57-BDC2-5B2A7C26B577}" destId="{AF49A713-6846-411E-BD16-A6844C412792}" srcOrd="2" destOrd="0" parTransId="{FF03001A-CF8B-48BB-B3F3-9B705C274071}" sibTransId="{2D218F49-7BC6-4409-929A-94AC48E61CDD}"/>
    <dgm:cxn modelId="{5C0317E1-FD3A-4F45-8F8C-46B70346B3A2}" type="presOf" srcId="{3E735389-DB16-471D-A9E3-6467E92DA5F1}" destId="{4AC4AB6B-090A-48D7-A328-B3BBFAF94EB7}" srcOrd="1" destOrd="0" presId="urn:microsoft.com/office/officeart/2005/8/layout/process1"/>
    <dgm:cxn modelId="{2A76665D-42C8-40FF-B8ED-C668706A80AC}" type="presParOf" srcId="{4DE93B42-299B-4909-8799-C7A392C11E95}" destId="{AA0B8426-57BE-4A9F-B6C4-FE025CD6E70C}" srcOrd="0" destOrd="0" presId="urn:microsoft.com/office/officeart/2005/8/layout/process1"/>
    <dgm:cxn modelId="{F6EF8F47-ADA5-4D6D-8795-7D685D049D6A}" type="presParOf" srcId="{4DE93B42-299B-4909-8799-C7A392C11E95}" destId="{AB27084B-6B3B-43C3-A85C-3A9FD0EA1198}" srcOrd="1" destOrd="0" presId="urn:microsoft.com/office/officeart/2005/8/layout/process1"/>
    <dgm:cxn modelId="{2F2D2FEB-57A8-46EA-9356-CA2985A76861}" type="presParOf" srcId="{AB27084B-6B3B-43C3-A85C-3A9FD0EA1198}" destId="{4AC4AB6B-090A-48D7-A328-B3BBFAF94EB7}" srcOrd="0" destOrd="0" presId="urn:microsoft.com/office/officeart/2005/8/layout/process1"/>
    <dgm:cxn modelId="{174F7F32-E066-41A5-8ACF-2F2EB1A296EE}" type="presParOf" srcId="{4DE93B42-299B-4909-8799-C7A392C11E95}" destId="{FE2786AF-9AAC-48DB-A3B8-75EB381B9B95}" srcOrd="2" destOrd="0" presId="urn:microsoft.com/office/officeart/2005/8/layout/process1"/>
    <dgm:cxn modelId="{F34E89BF-9F72-4CA6-9503-8ABB5C7EC756}" type="presParOf" srcId="{4DE93B42-299B-4909-8799-C7A392C11E95}" destId="{5229CE01-744B-4B85-A50D-522132F67CD1}" srcOrd="3" destOrd="0" presId="urn:microsoft.com/office/officeart/2005/8/layout/process1"/>
    <dgm:cxn modelId="{9CBB4825-38F6-4C2A-8AD8-5A7853572C0A}" type="presParOf" srcId="{5229CE01-744B-4B85-A50D-522132F67CD1}" destId="{9B046441-5F98-49E1-8DD8-33E022F4DC44}" srcOrd="0" destOrd="0" presId="urn:microsoft.com/office/officeart/2005/8/layout/process1"/>
    <dgm:cxn modelId="{F55B094B-A935-48CD-BF13-4CCC290B6B92}" type="presParOf" srcId="{4DE93B42-299B-4909-8799-C7A392C11E95}" destId="{4591FB73-45DC-4BC4-9443-B205F49AA75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55CF517-C88A-41A5-A8AE-1B9A1EEFB3BD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A4D64C6-134E-4E6D-A8A6-1FCB99049639}">
      <dgm:prSet phldrT="[Text]" custT="1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ln w="38100"/>
      </dgm:spPr>
      <dgm:t>
        <a:bodyPr/>
        <a:lstStyle/>
        <a:p>
          <a:r>
            <a:rPr lang="en-US" sz="2000" dirty="0" smtClean="0">
              <a:latin typeface="Calibri" pitchFamily="34" charset="0"/>
            </a:rPr>
            <a:t>The </a:t>
          </a:r>
          <a:r>
            <a:rPr lang="en-US" sz="2000" b="1" dirty="0" smtClean="0">
              <a:latin typeface="Calibri" pitchFamily="34" charset="0"/>
            </a:rPr>
            <a:t>class loader</a:t>
          </a:r>
          <a:r>
            <a:rPr lang="en-US" sz="2000" dirty="0" smtClean="0">
              <a:latin typeface="Calibri" pitchFamily="34" charset="0"/>
            </a:rPr>
            <a:t> component of JVM loads all the necessary classes from the runtime libraries required for execution of the compiled </a:t>
          </a:r>
          <a:r>
            <a:rPr lang="en-US" sz="2000" dirty="0" err="1" smtClean="0">
              <a:latin typeface="Calibri" pitchFamily="34" charset="0"/>
            </a:rPr>
            <a:t>bytecode</a:t>
          </a:r>
          <a:r>
            <a:rPr lang="en-US" sz="2000" dirty="0" smtClean="0">
              <a:latin typeface="Calibri" pitchFamily="34" charset="0"/>
            </a:rPr>
            <a:t>.</a:t>
          </a:r>
          <a:endParaRPr lang="en-US" sz="2000" dirty="0">
            <a:latin typeface="Calibri" pitchFamily="34" charset="0"/>
          </a:endParaRPr>
        </a:p>
      </dgm:t>
    </dgm:pt>
    <dgm:pt modelId="{04C82B5E-663E-48CC-9A21-1275A46724CF}" type="parTrans" cxnId="{500FC151-6B42-4472-87FC-FD91E2817A40}">
      <dgm:prSet/>
      <dgm:spPr/>
      <dgm:t>
        <a:bodyPr/>
        <a:lstStyle/>
        <a:p>
          <a:endParaRPr lang="en-US"/>
        </a:p>
      </dgm:t>
    </dgm:pt>
    <dgm:pt modelId="{A569BE66-AEC1-4B38-AC81-D073B2878D6D}" type="sibTrans" cxnId="{500FC151-6B42-4472-87FC-FD91E2817A40}">
      <dgm:prSet/>
      <dgm:spPr/>
      <dgm:t>
        <a:bodyPr/>
        <a:lstStyle/>
        <a:p>
          <a:endParaRPr lang="en-US"/>
        </a:p>
      </dgm:t>
    </dgm:pt>
    <dgm:pt modelId="{62AB585B-0683-4487-A7E8-49EAF5372E52}">
      <dgm:prSet phldrT="[Text]" custT="1">
        <dgm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dgm:style>
      </dgm:prSet>
      <dgm:spPr>
        <a:ln w="38100"/>
      </dgm:spPr>
      <dgm:t>
        <a:bodyPr/>
        <a:lstStyle/>
        <a:p>
          <a:r>
            <a:rPr lang="en-US" sz="2000" dirty="0" smtClean="0">
              <a:latin typeface="Calibri" pitchFamily="34" charset="0"/>
            </a:rPr>
            <a:t>The </a:t>
          </a:r>
          <a:r>
            <a:rPr lang="en-US" sz="2000" b="1" dirty="0" err="1" smtClean="0">
              <a:latin typeface="Calibri" pitchFamily="34" charset="0"/>
            </a:rPr>
            <a:t>bytecode</a:t>
          </a:r>
          <a:r>
            <a:rPr lang="en-US" sz="2000" b="1" dirty="0" smtClean="0">
              <a:latin typeface="Calibri" pitchFamily="34" charset="0"/>
            </a:rPr>
            <a:t> verifier</a:t>
          </a:r>
          <a:r>
            <a:rPr lang="en-US" sz="2000" dirty="0" smtClean="0">
              <a:latin typeface="Calibri" pitchFamily="34" charset="0"/>
            </a:rPr>
            <a:t> then checks the code to ensure that it adheres to the JVM specification.</a:t>
          </a:r>
          <a:endParaRPr lang="en-US" sz="2000" dirty="0">
            <a:latin typeface="Calibri" pitchFamily="34" charset="0"/>
          </a:endParaRPr>
        </a:p>
      </dgm:t>
    </dgm:pt>
    <dgm:pt modelId="{3B4AAD8D-609A-404D-BB23-68607038F40E}" type="parTrans" cxnId="{BF4F75C1-B08F-44D0-9D5B-6F8AE30BE7C7}">
      <dgm:prSet/>
      <dgm:spPr/>
      <dgm:t>
        <a:bodyPr/>
        <a:lstStyle/>
        <a:p>
          <a:endParaRPr lang="en-US"/>
        </a:p>
      </dgm:t>
    </dgm:pt>
    <dgm:pt modelId="{0A671C3C-B024-40D4-BAB9-0F69AABD52DB}" type="sibTrans" cxnId="{BF4F75C1-B08F-44D0-9D5B-6F8AE30BE7C7}">
      <dgm:prSet/>
      <dgm:spPr/>
      <dgm:t>
        <a:bodyPr/>
        <a:lstStyle/>
        <a:p>
          <a:endParaRPr lang="en-US"/>
        </a:p>
      </dgm:t>
    </dgm:pt>
    <dgm:pt modelId="{CF0DB176-9AA1-4E73-B200-D8C16A68ABBA}">
      <dgm:prSet custT="1"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>
        <a:ln w="38100"/>
      </dgm:spPr>
      <dgm:t>
        <a:bodyPr/>
        <a:lstStyle/>
        <a:p>
          <a:r>
            <a:rPr lang="en-US" sz="2000" dirty="0" smtClean="0">
              <a:latin typeface="Calibri" pitchFamily="34" charset="0"/>
            </a:rPr>
            <a:t>To boost the speed of execution, in Java version 2.0, a Hot Spot </a:t>
          </a:r>
          <a:r>
            <a:rPr lang="en-US" sz="2000" b="1" dirty="0" smtClean="0">
              <a:latin typeface="Calibri" pitchFamily="34" charset="0"/>
            </a:rPr>
            <a:t>Just-in-Time</a:t>
          </a:r>
          <a:r>
            <a:rPr lang="en-US" sz="2000" dirty="0" smtClean="0">
              <a:latin typeface="Calibri" pitchFamily="34" charset="0"/>
            </a:rPr>
            <a:t> (JIT) compiler was included at runtime.</a:t>
          </a:r>
          <a:endParaRPr lang="en-US" sz="2000" dirty="0">
            <a:latin typeface="Calibri" pitchFamily="34" charset="0"/>
          </a:endParaRPr>
        </a:p>
      </dgm:t>
    </dgm:pt>
    <dgm:pt modelId="{59047CA7-2F8B-4705-8428-C9ACF84C4B73}" type="parTrans" cxnId="{A8B6AACB-93B0-4C56-84D2-BDBEF3C17A7C}">
      <dgm:prSet/>
      <dgm:spPr/>
      <dgm:t>
        <a:bodyPr/>
        <a:lstStyle/>
        <a:p>
          <a:endParaRPr lang="en-US"/>
        </a:p>
      </dgm:t>
    </dgm:pt>
    <dgm:pt modelId="{9A0CDCF0-534E-4C9A-989E-43AF49ADEE99}" type="sibTrans" cxnId="{A8B6AACB-93B0-4C56-84D2-BDBEF3C17A7C}">
      <dgm:prSet/>
      <dgm:spPr/>
      <dgm:t>
        <a:bodyPr/>
        <a:lstStyle/>
        <a:p>
          <a:endParaRPr lang="en-US"/>
        </a:p>
      </dgm:t>
    </dgm:pt>
    <dgm:pt modelId="{97BDDF44-EC49-47B8-BBEC-134C746D9634}">
      <dgm:prSet custT="1">
        <dgm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dgm:style>
      </dgm:prSet>
      <dgm:spPr>
        <a:ln w="38100"/>
      </dgm:spPr>
      <dgm:t>
        <a:bodyPr/>
        <a:lstStyle/>
        <a:p>
          <a:r>
            <a:rPr lang="en-US" sz="2000" dirty="0" smtClean="0">
              <a:latin typeface="Calibri" pitchFamily="34" charset="0"/>
            </a:rPr>
            <a:t>The bytecode is executed by the </a:t>
          </a:r>
          <a:r>
            <a:rPr lang="en-US" sz="2000" b="1" dirty="0" smtClean="0">
              <a:latin typeface="Calibri" pitchFamily="34" charset="0"/>
            </a:rPr>
            <a:t>interpreter</a:t>
          </a:r>
          <a:r>
            <a:rPr lang="en-US" sz="2000" dirty="0" smtClean="0">
              <a:latin typeface="Calibri" pitchFamily="34" charset="0"/>
            </a:rPr>
            <a:t>.</a:t>
          </a:r>
          <a:endParaRPr lang="en-US" sz="2000" dirty="0">
            <a:latin typeface="Calibri" pitchFamily="34" charset="0"/>
          </a:endParaRPr>
        </a:p>
      </dgm:t>
    </dgm:pt>
    <dgm:pt modelId="{51DB8C9C-B435-4C7D-9476-FECCED427CFB}" type="parTrans" cxnId="{98B6802C-385E-437C-A38A-71301514C4FA}">
      <dgm:prSet/>
      <dgm:spPr/>
      <dgm:t>
        <a:bodyPr/>
        <a:lstStyle/>
        <a:p>
          <a:endParaRPr lang="en-US"/>
        </a:p>
      </dgm:t>
    </dgm:pt>
    <dgm:pt modelId="{E41D0FC1-3DF3-43AE-A7D1-1A5E1827D000}" type="sibTrans" cxnId="{98B6802C-385E-437C-A38A-71301514C4FA}">
      <dgm:prSet/>
      <dgm:spPr/>
      <dgm:t>
        <a:bodyPr/>
        <a:lstStyle/>
        <a:p>
          <a:endParaRPr lang="en-US"/>
        </a:p>
      </dgm:t>
    </dgm:pt>
    <dgm:pt modelId="{F654DEB2-EA13-45F5-8F43-A090313F59F8}">
      <dgm:prSet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 w="38100"/>
      </dgm:spPr>
      <dgm:t>
        <a:bodyPr/>
        <a:lstStyle/>
        <a:p>
          <a:r>
            <a:rPr lang="en-US" dirty="0" smtClean="0"/>
            <a:t>During execution, the </a:t>
          </a:r>
          <a:r>
            <a:rPr lang="en-US" b="1" dirty="0" smtClean="0"/>
            <a:t>JIT</a:t>
          </a:r>
          <a:r>
            <a:rPr lang="en-US" dirty="0" smtClean="0"/>
            <a:t> compiler compiles some of the code into native code or platform-specific code to boosts the performance.</a:t>
          </a:r>
        </a:p>
      </dgm:t>
    </dgm:pt>
    <dgm:pt modelId="{AF3CCDFD-07DA-4B61-A9DC-26408960A826}" type="parTrans" cxnId="{617490E5-5B3A-4EF3-BF41-0F119A85AC5C}">
      <dgm:prSet/>
      <dgm:spPr/>
      <dgm:t>
        <a:bodyPr/>
        <a:lstStyle/>
        <a:p>
          <a:endParaRPr lang="en-US"/>
        </a:p>
      </dgm:t>
    </dgm:pt>
    <dgm:pt modelId="{D8EA4346-A879-402B-A58F-BBCD70DE1D2B}" type="sibTrans" cxnId="{617490E5-5B3A-4EF3-BF41-0F119A85AC5C}">
      <dgm:prSet/>
      <dgm:spPr/>
      <dgm:t>
        <a:bodyPr/>
        <a:lstStyle/>
        <a:p>
          <a:endParaRPr lang="en-US"/>
        </a:p>
      </dgm:t>
    </dgm:pt>
    <dgm:pt modelId="{B8E5184D-5B79-4804-911B-D4A0998C0F86}">
      <dgm:prSet/>
      <dgm:spPr/>
      <dgm:t>
        <a:bodyPr/>
        <a:lstStyle/>
        <a:p>
          <a:endParaRPr lang="en-US"/>
        </a:p>
      </dgm:t>
    </dgm:pt>
    <dgm:pt modelId="{3897800F-7311-45D5-AAC7-EF59A9F1AB36}" type="parTrans" cxnId="{B4A87467-2816-4EC9-870A-38D3287B1D65}">
      <dgm:prSet/>
      <dgm:spPr/>
      <dgm:t>
        <a:bodyPr/>
        <a:lstStyle/>
        <a:p>
          <a:endParaRPr lang="en-US"/>
        </a:p>
      </dgm:t>
    </dgm:pt>
    <dgm:pt modelId="{349730A1-0162-4035-98EA-47FD34DD803B}" type="sibTrans" cxnId="{B4A87467-2816-4EC9-870A-38D3287B1D65}">
      <dgm:prSet/>
      <dgm:spPr/>
      <dgm:t>
        <a:bodyPr/>
        <a:lstStyle/>
        <a:p>
          <a:endParaRPr lang="en-US"/>
        </a:p>
      </dgm:t>
    </dgm:pt>
    <dgm:pt modelId="{0B6A768D-71F9-4ACD-A2F2-75E92D5E47D1}" type="pres">
      <dgm:prSet presAssocID="{955CF517-C88A-41A5-A8AE-1B9A1EEFB3BD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EE8F877-5E9D-49D3-ABC9-2962467EC3A9}" type="pres">
      <dgm:prSet presAssocID="{955CF517-C88A-41A5-A8AE-1B9A1EEFB3BD}" presName="dummyMaxCanvas" presStyleCnt="0">
        <dgm:presLayoutVars/>
      </dgm:prSet>
      <dgm:spPr/>
    </dgm:pt>
    <dgm:pt modelId="{41FB2FC6-E7CC-4E29-8FCD-F3FAE9B2BCCE}" type="pres">
      <dgm:prSet presAssocID="{955CF517-C88A-41A5-A8AE-1B9A1EEFB3BD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0FD8DE-019F-4DA8-92CE-BD966E1BE58F}" type="pres">
      <dgm:prSet presAssocID="{955CF517-C88A-41A5-A8AE-1B9A1EEFB3BD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551DFD-9E93-4A97-8AB1-26B0EB4A68A5}" type="pres">
      <dgm:prSet presAssocID="{955CF517-C88A-41A5-A8AE-1B9A1EEFB3BD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3736D6-6CFB-48EE-A2BB-EA8984E51960}" type="pres">
      <dgm:prSet presAssocID="{955CF517-C88A-41A5-A8AE-1B9A1EEFB3BD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BE614A-30DA-4E01-BA27-FDC976F433F3}" type="pres">
      <dgm:prSet presAssocID="{955CF517-C88A-41A5-A8AE-1B9A1EEFB3BD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D5DECE-65F2-4114-BE63-BCC330802452}" type="pres">
      <dgm:prSet presAssocID="{955CF517-C88A-41A5-A8AE-1B9A1EEFB3BD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D26E7A-C991-4F8C-9E68-C5120E436BD5}" type="pres">
      <dgm:prSet presAssocID="{955CF517-C88A-41A5-A8AE-1B9A1EEFB3BD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BEC5B9-879A-468E-843D-283EBAF11013}" type="pres">
      <dgm:prSet presAssocID="{955CF517-C88A-41A5-A8AE-1B9A1EEFB3BD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32B4D6-B14D-4789-A523-F6543E9B2A25}" type="pres">
      <dgm:prSet presAssocID="{955CF517-C88A-41A5-A8AE-1B9A1EEFB3BD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5031AC-88AB-40E3-9350-B37D5AFDC2E7}" type="pres">
      <dgm:prSet presAssocID="{955CF517-C88A-41A5-A8AE-1B9A1EEFB3BD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F8A8AF-E864-4B05-821A-5CB4B170EBEA}" type="pres">
      <dgm:prSet presAssocID="{955CF517-C88A-41A5-A8AE-1B9A1EEFB3BD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C34841-5696-4095-8CB1-FC1A0E4E8735}" type="pres">
      <dgm:prSet presAssocID="{955CF517-C88A-41A5-A8AE-1B9A1EEFB3BD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FFC5AB-1E88-4F95-9C49-A7E04D428312}" type="pres">
      <dgm:prSet presAssocID="{955CF517-C88A-41A5-A8AE-1B9A1EEFB3BD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C1DAAD-DE08-4392-B484-ED45CB4429F6}" type="pres">
      <dgm:prSet presAssocID="{955CF517-C88A-41A5-A8AE-1B9A1EEFB3BD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4A1ECD9-29E1-4544-9FA1-A12669898264}" type="presOf" srcId="{97BDDF44-EC49-47B8-BBEC-134C746D9634}" destId="{F0C34841-5696-4095-8CB1-FC1A0E4E8735}" srcOrd="1" destOrd="0" presId="urn:microsoft.com/office/officeart/2005/8/layout/vProcess5"/>
    <dgm:cxn modelId="{B0B8638D-D1B9-4DAC-9B8F-3E1B089A8DF9}" type="presOf" srcId="{62AB585B-0683-4487-A7E8-49EAF5372E52}" destId="{800FD8DE-019F-4DA8-92CE-BD966E1BE58F}" srcOrd="0" destOrd="0" presId="urn:microsoft.com/office/officeart/2005/8/layout/vProcess5"/>
    <dgm:cxn modelId="{FCE0B62C-DB82-4AFD-AA27-8F9ED6B28BEF}" type="presOf" srcId="{62AB585B-0683-4487-A7E8-49EAF5372E52}" destId="{08F8A8AF-E864-4B05-821A-5CB4B170EBEA}" srcOrd="1" destOrd="0" presId="urn:microsoft.com/office/officeart/2005/8/layout/vProcess5"/>
    <dgm:cxn modelId="{A33F42F2-61F3-4D00-96D3-3668F852EBCB}" type="presOf" srcId="{E41D0FC1-3DF3-43AE-A7D1-1A5E1827D000}" destId="{FABEC5B9-879A-468E-843D-283EBAF11013}" srcOrd="0" destOrd="0" presId="urn:microsoft.com/office/officeart/2005/8/layout/vProcess5"/>
    <dgm:cxn modelId="{BA45DBA4-C6BB-4CD3-B5D5-03A27F78E591}" type="presOf" srcId="{1A4D64C6-134E-4E6D-A8A6-1FCB99049639}" destId="{41FB2FC6-E7CC-4E29-8FCD-F3FAE9B2BCCE}" srcOrd="0" destOrd="0" presId="urn:microsoft.com/office/officeart/2005/8/layout/vProcess5"/>
    <dgm:cxn modelId="{AB872F9F-BF38-4415-9C54-1A6C5F2FF541}" type="presOf" srcId="{F654DEB2-EA13-45F5-8F43-A090313F59F8}" destId="{6AC1DAAD-DE08-4392-B484-ED45CB4429F6}" srcOrd="1" destOrd="0" presId="urn:microsoft.com/office/officeart/2005/8/layout/vProcess5"/>
    <dgm:cxn modelId="{4403F736-E527-46F2-B36C-E780F45BEEFB}" type="presOf" srcId="{A569BE66-AEC1-4B38-AC81-D073B2878D6D}" destId="{ADD5DECE-65F2-4114-BE63-BCC330802452}" srcOrd="0" destOrd="0" presId="urn:microsoft.com/office/officeart/2005/8/layout/vProcess5"/>
    <dgm:cxn modelId="{BF4F75C1-B08F-44D0-9D5B-6F8AE30BE7C7}" srcId="{955CF517-C88A-41A5-A8AE-1B9A1EEFB3BD}" destId="{62AB585B-0683-4487-A7E8-49EAF5372E52}" srcOrd="1" destOrd="0" parTransId="{3B4AAD8D-609A-404D-BB23-68607038F40E}" sibTransId="{0A671C3C-B024-40D4-BAB9-0F69AABD52DB}"/>
    <dgm:cxn modelId="{617490E5-5B3A-4EF3-BF41-0F119A85AC5C}" srcId="{955CF517-C88A-41A5-A8AE-1B9A1EEFB3BD}" destId="{F654DEB2-EA13-45F5-8F43-A090313F59F8}" srcOrd="4" destOrd="0" parTransId="{AF3CCDFD-07DA-4B61-A9DC-26408960A826}" sibTransId="{D8EA4346-A879-402B-A58F-BBCD70DE1D2B}"/>
    <dgm:cxn modelId="{98B6802C-385E-437C-A38A-71301514C4FA}" srcId="{955CF517-C88A-41A5-A8AE-1B9A1EEFB3BD}" destId="{97BDDF44-EC49-47B8-BBEC-134C746D9634}" srcOrd="2" destOrd="0" parTransId="{51DB8C9C-B435-4C7D-9476-FECCED427CFB}" sibTransId="{E41D0FC1-3DF3-43AE-A7D1-1A5E1827D000}"/>
    <dgm:cxn modelId="{D34A2EB7-E0A2-4A67-80F4-EB34E8294E16}" type="presOf" srcId="{955CF517-C88A-41A5-A8AE-1B9A1EEFB3BD}" destId="{0B6A768D-71F9-4ACD-A2F2-75E92D5E47D1}" srcOrd="0" destOrd="0" presId="urn:microsoft.com/office/officeart/2005/8/layout/vProcess5"/>
    <dgm:cxn modelId="{17526C31-D93A-4946-99B3-0A9C943761AC}" type="presOf" srcId="{1A4D64C6-134E-4E6D-A8A6-1FCB99049639}" destId="{525031AC-88AB-40E3-9350-B37D5AFDC2E7}" srcOrd="1" destOrd="0" presId="urn:microsoft.com/office/officeart/2005/8/layout/vProcess5"/>
    <dgm:cxn modelId="{FAE08228-7D4E-45C1-8E8E-8DB86095E25B}" type="presOf" srcId="{0A671C3C-B024-40D4-BAB9-0F69AABD52DB}" destId="{EFD26E7A-C991-4F8C-9E68-C5120E436BD5}" srcOrd="0" destOrd="0" presId="urn:microsoft.com/office/officeart/2005/8/layout/vProcess5"/>
    <dgm:cxn modelId="{2946E40C-B2C0-40DB-A640-5A8D83C7BE21}" type="presOf" srcId="{CF0DB176-9AA1-4E73-B200-D8C16A68ABBA}" destId="{B6FFC5AB-1E88-4F95-9C49-A7E04D428312}" srcOrd="1" destOrd="0" presId="urn:microsoft.com/office/officeart/2005/8/layout/vProcess5"/>
    <dgm:cxn modelId="{15A63C4F-A6FF-492B-9D22-6B60C12AFC3F}" type="presOf" srcId="{9A0CDCF0-534E-4C9A-989E-43AF49ADEE99}" destId="{BE32B4D6-B14D-4789-A523-F6543E9B2A25}" srcOrd="0" destOrd="0" presId="urn:microsoft.com/office/officeart/2005/8/layout/vProcess5"/>
    <dgm:cxn modelId="{B4A87467-2816-4EC9-870A-38D3287B1D65}" srcId="{955CF517-C88A-41A5-A8AE-1B9A1EEFB3BD}" destId="{B8E5184D-5B79-4804-911B-D4A0998C0F86}" srcOrd="5" destOrd="0" parTransId="{3897800F-7311-45D5-AAC7-EF59A9F1AB36}" sibTransId="{349730A1-0162-4035-98EA-47FD34DD803B}"/>
    <dgm:cxn modelId="{AD4A3525-E856-46FD-BBF1-AF695D38F941}" type="presOf" srcId="{97BDDF44-EC49-47B8-BBEC-134C746D9634}" destId="{66551DFD-9E93-4A97-8AB1-26B0EB4A68A5}" srcOrd="0" destOrd="0" presId="urn:microsoft.com/office/officeart/2005/8/layout/vProcess5"/>
    <dgm:cxn modelId="{500FC151-6B42-4472-87FC-FD91E2817A40}" srcId="{955CF517-C88A-41A5-A8AE-1B9A1EEFB3BD}" destId="{1A4D64C6-134E-4E6D-A8A6-1FCB99049639}" srcOrd="0" destOrd="0" parTransId="{04C82B5E-663E-48CC-9A21-1275A46724CF}" sibTransId="{A569BE66-AEC1-4B38-AC81-D073B2878D6D}"/>
    <dgm:cxn modelId="{A8B6AACB-93B0-4C56-84D2-BDBEF3C17A7C}" srcId="{955CF517-C88A-41A5-A8AE-1B9A1EEFB3BD}" destId="{CF0DB176-9AA1-4E73-B200-D8C16A68ABBA}" srcOrd="3" destOrd="0" parTransId="{59047CA7-2F8B-4705-8428-C9ACF84C4B73}" sibTransId="{9A0CDCF0-534E-4C9A-989E-43AF49ADEE99}"/>
    <dgm:cxn modelId="{A601D11D-6969-45CD-B4CC-2A6BF9F45CF3}" type="presOf" srcId="{F654DEB2-EA13-45F5-8F43-A090313F59F8}" destId="{B6BE614A-30DA-4E01-BA27-FDC976F433F3}" srcOrd="0" destOrd="0" presId="urn:microsoft.com/office/officeart/2005/8/layout/vProcess5"/>
    <dgm:cxn modelId="{CB334352-9BC4-42B9-95A2-28E642ADD687}" type="presOf" srcId="{CF0DB176-9AA1-4E73-B200-D8C16A68ABBA}" destId="{643736D6-6CFB-48EE-A2BB-EA8984E51960}" srcOrd="0" destOrd="0" presId="urn:microsoft.com/office/officeart/2005/8/layout/vProcess5"/>
    <dgm:cxn modelId="{A93519AF-46B5-47C0-B1DA-296E1CF98706}" type="presParOf" srcId="{0B6A768D-71F9-4ACD-A2F2-75E92D5E47D1}" destId="{1EE8F877-5E9D-49D3-ABC9-2962467EC3A9}" srcOrd="0" destOrd="0" presId="urn:microsoft.com/office/officeart/2005/8/layout/vProcess5"/>
    <dgm:cxn modelId="{7AE25492-78F5-48BD-8063-2C16E387EAD3}" type="presParOf" srcId="{0B6A768D-71F9-4ACD-A2F2-75E92D5E47D1}" destId="{41FB2FC6-E7CC-4E29-8FCD-F3FAE9B2BCCE}" srcOrd="1" destOrd="0" presId="urn:microsoft.com/office/officeart/2005/8/layout/vProcess5"/>
    <dgm:cxn modelId="{5B5EE31E-6F36-469D-8998-66763D23AB71}" type="presParOf" srcId="{0B6A768D-71F9-4ACD-A2F2-75E92D5E47D1}" destId="{800FD8DE-019F-4DA8-92CE-BD966E1BE58F}" srcOrd="2" destOrd="0" presId="urn:microsoft.com/office/officeart/2005/8/layout/vProcess5"/>
    <dgm:cxn modelId="{688229BF-89D2-4302-B055-B22FFD8D7486}" type="presParOf" srcId="{0B6A768D-71F9-4ACD-A2F2-75E92D5E47D1}" destId="{66551DFD-9E93-4A97-8AB1-26B0EB4A68A5}" srcOrd="3" destOrd="0" presId="urn:microsoft.com/office/officeart/2005/8/layout/vProcess5"/>
    <dgm:cxn modelId="{F79FD1D1-3CFB-4B9C-BE20-310437EA9F9B}" type="presParOf" srcId="{0B6A768D-71F9-4ACD-A2F2-75E92D5E47D1}" destId="{643736D6-6CFB-48EE-A2BB-EA8984E51960}" srcOrd="4" destOrd="0" presId="urn:microsoft.com/office/officeart/2005/8/layout/vProcess5"/>
    <dgm:cxn modelId="{E2226F8D-6E71-410A-A38F-E64E5EDD6D4D}" type="presParOf" srcId="{0B6A768D-71F9-4ACD-A2F2-75E92D5E47D1}" destId="{B6BE614A-30DA-4E01-BA27-FDC976F433F3}" srcOrd="5" destOrd="0" presId="urn:microsoft.com/office/officeart/2005/8/layout/vProcess5"/>
    <dgm:cxn modelId="{3C860D5D-22C1-4D77-BC48-F63D167CD94B}" type="presParOf" srcId="{0B6A768D-71F9-4ACD-A2F2-75E92D5E47D1}" destId="{ADD5DECE-65F2-4114-BE63-BCC330802452}" srcOrd="6" destOrd="0" presId="urn:microsoft.com/office/officeart/2005/8/layout/vProcess5"/>
    <dgm:cxn modelId="{83750596-7B2E-49BF-81CD-37A7E0A77EC1}" type="presParOf" srcId="{0B6A768D-71F9-4ACD-A2F2-75E92D5E47D1}" destId="{EFD26E7A-C991-4F8C-9E68-C5120E436BD5}" srcOrd="7" destOrd="0" presId="urn:microsoft.com/office/officeart/2005/8/layout/vProcess5"/>
    <dgm:cxn modelId="{6B117667-3504-4779-A74E-BF993F414E2C}" type="presParOf" srcId="{0B6A768D-71F9-4ACD-A2F2-75E92D5E47D1}" destId="{FABEC5B9-879A-468E-843D-283EBAF11013}" srcOrd="8" destOrd="0" presId="urn:microsoft.com/office/officeart/2005/8/layout/vProcess5"/>
    <dgm:cxn modelId="{596C22AF-28E7-417B-B78C-0F112F59B91B}" type="presParOf" srcId="{0B6A768D-71F9-4ACD-A2F2-75E92D5E47D1}" destId="{BE32B4D6-B14D-4789-A523-F6543E9B2A25}" srcOrd="9" destOrd="0" presId="urn:microsoft.com/office/officeart/2005/8/layout/vProcess5"/>
    <dgm:cxn modelId="{B670C682-70F7-41AD-B2EB-92EAB028EA64}" type="presParOf" srcId="{0B6A768D-71F9-4ACD-A2F2-75E92D5E47D1}" destId="{525031AC-88AB-40E3-9350-B37D5AFDC2E7}" srcOrd="10" destOrd="0" presId="urn:microsoft.com/office/officeart/2005/8/layout/vProcess5"/>
    <dgm:cxn modelId="{3BB49910-639F-42C6-95A9-B618DA01C01C}" type="presParOf" srcId="{0B6A768D-71F9-4ACD-A2F2-75E92D5E47D1}" destId="{08F8A8AF-E864-4B05-821A-5CB4B170EBEA}" srcOrd="11" destOrd="0" presId="urn:microsoft.com/office/officeart/2005/8/layout/vProcess5"/>
    <dgm:cxn modelId="{53AF3470-D647-4634-A347-28E9F22A1B1A}" type="presParOf" srcId="{0B6A768D-71F9-4ACD-A2F2-75E92D5E47D1}" destId="{F0C34841-5696-4095-8CB1-FC1A0E4E8735}" srcOrd="12" destOrd="0" presId="urn:microsoft.com/office/officeart/2005/8/layout/vProcess5"/>
    <dgm:cxn modelId="{A966578D-5ED8-4194-869A-8654FEE29743}" type="presParOf" srcId="{0B6A768D-71F9-4ACD-A2F2-75E92D5E47D1}" destId="{B6FFC5AB-1E88-4F95-9C49-A7E04D428312}" srcOrd="13" destOrd="0" presId="urn:microsoft.com/office/officeart/2005/8/layout/vProcess5"/>
    <dgm:cxn modelId="{274EB31B-F450-4F59-9E3A-172EEE172EC3}" type="presParOf" srcId="{0B6A768D-71F9-4ACD-A2F2-75E92D5E47D1}" destId="{6AC1DAAD-DE08-4392-B484-ED45CB4429F6}" srcOrd="14" destOrd="0" presId="urn:microsoft.com/office/officeart/2005/8/layout/vProcess5"/>
  </dgm:cxnLst>
  <dgm:bg/>
  <dgm:whole>
    <a:ln w="38100"/>
  </dgm:whole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2BAC201-EFD4-403F-A001-0D78E72A41AD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4B88CCE-0485-4964-AF14-8A12E9DE9A58}">
      <dgm:prSet phldrT="[Text]"/>
      <dgm:spPr/>
      <dgm:t>
        <a:bodyPr/>
        <a:lstStyle/>
        <a:p>
          <a:r>
            <a:rPr lang="en-US" b="1" dirty="0" smtClean="0"/>
            <a:t>1</a:t>
          </a:r>
          <a:endParaRPr lang="en-US" b="1" dirty="0"/>
        </a:p>
      </dgm:t>
    </dgm:pt>
    <dgm:pt modelId="{43772A2D-F30E-4209-9928-4DC8AD445F0A}" type="parTrans" cxnId="{F7A64D4B-AAE9-4D49-88F3-1DB35012376F}">
      <dgm:prSet/>
      <dgm:spPr/>
      <dgm:t>
        <a:bodyPr/>
        <a:lstStyle/>
        <a:p>
          <a:endParaRPr lang="en-US"/>
        </a:p>
      </dgm:t>
    </dgm:pt>
    <dgm:pt modelId="{9F18C326-010C-4157-A17A-2EBBAE7C410F}" type="sibTrans" cxnId="{F7A64D4B-AAE9-4D49-88F3-1DB35012376F}">
      <dgm:prSet/>
      <dgm:spPr/>
      <dgm:t>
        <a:bodyPr/>
        <a:lstStyle/>
        <a:p>
          <a:endParaRPr lang="en-US"/>
        </a:p>
      </dgm:t>
    </dgm:pt>
    <dgm:pt modelId="{40399341-4F71-4F3A-9892-142F3864E0A2}">
      <dgm:prSet phldrT="[Text]"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Double-click </a:t>
          </a:r>
          <a:r>
            <a:rPr lang="en-US" sz="2000" dirty="0" smtClean="0">
              <a:latin typeface="Courier New" pitchFamily="49" charset="0"/>
              <a:cs typeface="Courier New" pitchFamily="49" charset="0"/>
            </a:rPr>
            <a:t>netbeans-7.1.2-ml-windows.exe</a:t>
          </a:r>
          <a:r>
            <a:rPr lang="en-US" sz="2000" dirty="0" smtClean="0">
              <a:latin typeface="Calibri" pitchFamily="34" charset="0"/>
            </a:rPr>
            <a:t> to run the installer.</a:t>
          </a:r>
          <a:endParaRPr lang="en-US" sz="2000" dirty="0">
            <a:latin typeface="Calibri" pitchFamily="34" charset="0"/>
          </a:endParaRPr>
        </a:p>
      </dgm:t>
    </dgm:pt>
    <dgm:pt modelId="{6BFB0A89-B6FE-44D0-A13F-48D6AF4E609E}" type="parTrans" cxnId="{0F63F1B4-F814-4967-8FBD-A81BD7E31F23}">
      <dgm:prSet/>
      <dgm:spPr/>
      <dgm:t>
        <a:bodyPr/>
        <a:lstStyle/>
        <a:p>
          <a:endParaRPr lang="en-US"/>
        </a:p>
      </dgm:t>
    </dgm:pt>
    <dgm:pt modelId="{AA170878-A386-4A98-95F9-6CDFBD08344F}" type="sibTrans" cxnId="{0F63F1B4-F814-4967-8FBD-A81BD7E31F23}">
      <dgm:prSet/>
      <dgm:spPr/>
      <dgm:t>
        <a:bodyPr/>
        <a:lstStyle/>
        <a:p>
          <a:endParaRPr lang="en-US"/>
        </a:p>
      </dgm:t>
    </dgm:pt>
    <dgm:pt modelId="{A189E7F5-8657-4B14-8E12-76017B221B29}">
      <dgm:prSet phldrT="[Text]"/>
      <dgm:spPr/>
      <dgm:t>
        <a:bodyPr/>
        <a:lstStyle/>
        <a:p>
          <a:r>
            <a:rPr lang="en-US" b="1" dirty="0" smtClean="0"/>
            <a:t>2</a:t>
          </a:r>
          <a:endParaRPr lang="en-US" b="1" dirty="0"/>
        </a:p>
      </dgm:t>
    </dgm:pt>
    <dgm:pt modelId="{C3DA7EB7-EC59-4408-A18D-ACB29F4B4493}" type="parTrans" cxnId="{9B085E82-5169-4F8C-8211-C747665398C0}">
      <dgm:prSet/>
      <dgm:spPr/>
      <dgm:t>
        <a:bodyPr/>
        <a:lstStyle/>
        <a:p>
          <a:endParaRPr lang="en-US"/>
        </a:p>
      </dgm:t>
    </dgm:pt>
    <dgm:pt modelId="{5D0D47D8-A6D8-4E9C-B533-118039E06136}" type="sibTrans" cxnId="{9B085E82-5169-4F8C-8211-C747665398C0}">
      <dgm:prSet/>
      <dgm:spPr/>
      <dgm:t>
        <a:bodyPr/>
        <a:lstStyle/>
        <a:p>
          <a:endParaRPr lang="en-US"/>
        </a:p>
      </dgm:t>
    </dgm:pt>
    <dgm:pt modelId="{11EF47F1-3C0D-4FCD-AB1A-7CCEF7578BDE}">
      <dgm:prSet phldrT="[Text]"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Click </a:t>
          </a:r>
          <a:r>
            <a:rPr lang="en-US" sz="2000" b="1" dirty="0" smtClean="0">
              <a:latin typeface="Calibri" pitchFamily="34" charset="0"/>
            </a:rPr>
            <a:t>Next</a:t>
          </a:r>
          <a:r>
            <a:rPr lang="en-US" sz="2000" dirty="0" smtClean="0">
              <a:latin typeface="Calibri" pitchFamily="34" charset="0"/>
            </a:rPr>
            <a:t> at the </a:t>
          </a:r>
          <a:r>
            <a:rPr lang="en-US" sz="2000" b="1" dirty="0" smtClean="0">
              <a:latin typeface="Calibri" pitchFamily="34" charset="0"/>
            </a:rPr>
            <a:t>Welcome</a:t>
          </a:r>
          <a:r>
            <a:rPr lang="en-US" sz="2000" dirty="0" smtClean="0">
              <a:latin typeface="Calibri" pitchFamily="34" charset="0"/>
            </a:rPr>
            <a:t> page of the installation wizard.</a:t>
          </a:r>
          <a:endParaRPr lang="en-US" sz="2000" dirty="0">
            <a:latin typeface="Calibri" pitchFamily="34" charset="0"/>
          </a:endParaRPr>
        </a:p>
      </dgm:t>
    </dgm:pt>
    <dgm:pt modelId="{AB39523D-D769-47AD-9FD1-13F3601F1B35}" type="parTrans" cxnId="{C3F8E001-7540-471D-BDF3-D500477136A8}">
      <dgm:prSet/>
      <dgm:spPr/>
      <dgm:t>
        <a:bodyPr/>
        <a:lstStyle/>
        <a:p>
          <a:endParaRPr lang="en-US"/>
        </a:p>
      </dgm:t>
    </dgm:pt>
    <dgm:pt modelId="{9584CAFB-AB19-4103-B4CA-08A16C9CCDC6}" type="sibTrans" cxnId="{C3F8E001-7540-471D-BDF3-D500477136A8}">
      <dgm:prSet/>
      <dgm:spPr/>
      <dgm:t>
        <a:bodyPr/>
        <a:lstStyle/>
        <a:p>
          <a:endParaRPr lang="en-US"/>
        </a:p>
      </dgm:t>
    </dgm:pt>
    <dgm:pt modelId="{6974E4BC-DB08-4B2C-9D10-A7FE5A9624C8}">
      <dgm:prSet phldrT="[Text]"/>
      <dgm:spPr/>
      <dgm:t>
        <a:bodyPr/>
        <a:lstStyle/>
        <a:p>
          <a:r>
            <a:rPr lang="en-US" b="1" dirty="0" smtClean="0"/>
            <a:t>3</a:t>
          </a:r>
          <a:endParaRPr lang="en-US" b="1" dirty="0"/>
        </a:p>
      </dgm:t>
    </dgm:pt>
    <dgm:pt modelId="{49DB81D6-36B1-4E39-A9FD-B6C8D6E14E9C}" type="parTrans" cxnId="{AED29EAD-AA95-4D46-B481-1DF1CE177210}">
      <dgm:prSet/>
      <dgm:spPr/>
      <dgm:t>
        <a:bodyPr/>
        <a:lstStyle/>
        <a:p>
          <a:endParaRPr lang="en-US"/>
        </a:p>
      </dgm:t>
    </dgm:pt>
    <dgm:pt modelId="{E01B21E3-B0D7-437C-B5D0-C18B9F3CBC8B}" type="sibTrans" cxnId="{AED29EAD-AA95-4D46-B481-1DF1CE177210}">
      <dgm:prSet/>
      <dgm:spPr/>
      <dgm:t>
        <a:bodyPr/>
        <a:lstStyle/>
        <a:p>
          <a:endParaRPr lang="en-US"/>
        </a:p>
      </dgm:t>
    </dgm:pt>
    <dgm:pt modelId="{8886D534-9568-45A9-AC78-6DD432A222B1}">
      <dgm:prSet phldrT="[Text]" custT="1"/>
      <dgm:spPr/>
      <dgm:t>
        <a:bodyPr/>
        <a:lstStyle/>
        <a:p>
          <a:r>
            <a:rPr lang="en-US" sz="2000" dirty="0" smtClean="0">
              <a:latin typeface="Calibri" pitchFamily="34" charset="0"/>
            </a:rPr>
            <a:t>Click </a:t>
          </a:r>
          <a:r>
            <a:rPr lang="en-US" sz="2000" b="1" dirty="0" smtClean="0">
              <a:latin typeface="Calibri" pitchFamily="34" charset="0"/>
            </a:rPr>
            <a:t>Next</a:t>
          </a:r>
          <a:r>
            <a:rPr lang="en-US" sz="2000" dirty="0" smtClean="0">
              <a:latin typeface="Calibri" pitchFamily="34" charset="0"/>
            </a:rPr>
            <a:t> in the </a:t>
          </a:r>
          <a:r>
            <a:rPr lang="en-US" sz="2000" b="1" dirty="0" smtClean="0">
              <a:latin typeface="Calibri" pitchFamily="34" charset="0"/>
            </a:rPr>
            <a:t>License Agreement</a:t>
          </a:r>
          <a:r>
            <a:rPr lang="en-US" sz="2000" dirty="0" smtClean="0">
              <a:latin typeface="Calibri" pitchFamily="34" charset="0"/>
            </a:rPr>
            <a:t> page after reviewing the license agreement, and select the acceptance check box.</a:t>
          </a:r>
          <a:endParaRPr lang="en-US" sz="2000" dirty="0">
            <a:latin typeface="Calibri" pitchFamily="34" charset="0"/>
          </a:endParaRPr>
        </a:p>
      </dgm:t>
    </dgm:pt>
    <dgm:pt modelId="{7D56FD8E-3EAF-490A-A8A1-9F15EBE67007}" type="parTrans" cxnId="{F2401F51-923E-4381-B7FE-38EEB4F4D01E}">
      <dgm:prSet/>
      <dgm:spPr/>
      <dgm:t>
        <a:bodyPr/>
        <a:lstStyle/>
        <a:p>
          <a:endParaRPr lang="en-US"/>
        </a:p>
      </dgm:t>
    </dgm:pt>
    <dgm:pt modelId="{41ECE434-EC6A-4D77-9E2D-D1BBE38CF9FA}" type="sibTrans" cxnId="{F2401F51-923E-4381-B7FE-38EEB4F4D01E}">
      <dgm:prSet/>
      <dgm:spPr/>
      <dgm:t>
        <a:bodyPr/>
        <a:lstStyle/>
        <a:p>
          <a:endParaRPr lang="en-US"/>
        </a:p>
      </dgm:t>
    </dgm:pt>
    <dgm:pt modelId="{F853F6BB-1A26-40D6-9AF2-7079E7538666}" type="pres">
      <dgm:prSet presAssocID="{52BAC201-EFD4-403F-A001-0D78E72A41AD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BDEF4C5-994D-49F1-9BB6-6AC0FE35F8A6}" type="pres">
      <dgm:prSet presAssocID="{34B88CCE-0485-4964-AF14-8A12E9DE9A58}" presName="composite" presStyleCnt="0"/>
      <dgm:spPr/>
    </dgm:pt>
    <dgm:pt modelId="{EB667404-4DC8-4A3B-A3DB-1F3D0B7BBF74}" type="pres">
      <dgm:prSet presAssocID="{34B88CCE-0485-4964-AF14-8A12E9DE9A58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7F77CA-6F90-45E9-9BB3-6A0771BEE30B}" type="pres">
      <dgm:prSet presAssocID="{34B88CCE-0485-4964-AF14-8A12E9DE9A58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638FD1-ACF0-4AF7-8948-7AE3F76AF385}" type="pres">
      <dgm:prSet presAssocID="{9F18C326-010C-4157-A17A-2EBBAE7C410F}" presName="sp" presStyleCnt="0"/>
      <dgm:spPr/>
    </dgm:pt>
    <dgm:pt modelId="{2620B48A-C93C-47B0-BE92-A94A6575F5F7}" type="pres">
      <dgm:prSet presAssocID="{A189E7F5-8657-4B14-8E12-76017B221B29}" presName="composite" presStyleCnt="0"/>
      <dgm:spPr/>
    </dgm:pt>
    <dgm:pt modelId="{E644724B-58A2-4FAA-98CE-5579B99944CA}" type="pres">
      <dgm:prSet presAssocID="{A189E7F5-8657-4B14-8E12-76017B221B29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3A4174-C2DF-4A75-814D-16338A438DBB}" type="pres">
      <dgm:prSet presAssocID="{A189E7F5-8657-4B14-8E12-76017B221B29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8711D5-33F7-4013-BBBE-E7C5A0B11685}" type="pres">
      <dgm:prSet presAssocID="{5D0D47D8-A6D8-4E9C-B533-118039E06136}" presName="sp" presStyleCnt="0"/>
      <dgm:spPr/>
    </dgm:pt>
    <dgm:pt modelId="{8433BD1C-B9AB-4279-893C-E62BAF1ED707}" type="pres">
      <dgm:prSet presAssocID="{6974E4BC-DB08-4B2C-9D10-A7FE5A9624C8}" presName="composite" presStyleCnt="0"/>
      <dgm:spPr/>
    </dgm:pt>
    <dgm:pt modelId="{03BF8EEB-F9DA-436C-915D-634945B30FC1}" type="pres">
      <dgm:prSet presAssocID="{6974E4BC-DB08-4B2C-9D10-A7FE5A9624C8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2D66B2-E9DC-4386-8094-D680A7067587}" type="pres">
      <dgm:prSet presAssocID="{6974E4BC-DB08-4B2C-9D10-A7FE5A9624C8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6632A53-C167-4B4D-A816-E8633B92D775}" type="presOf" srcId="{52BAC201-EFD4-403F-A001-0D78E72A41AD}" destId="{F853F6BB-1A26-40D6-9AF2-7079E7538666}" srcOrd="0" destOrd="0" presId="urn:microsoft.com/office/officeart/2005/8/layout/chevron2"/>
    <dgm:cxn modelId="{F2401F51-923E-4381-B7FE-38EEB4F4D01E}" srcId="{6974E4BC-DB08-4B2C-9D10-A7FE5A9624C8}" destId="{8886D534-9568-45A9-AC78-6DD432A222B1}" srcOrd="0" destOrd="0" parTransId="{7D56FD8E-3EAF-490A-A8A1-9F15EBE67007}" sibTransId="{41ECE434-EC6A-4D77-9E2D-D1BBE38CF9FA}"/>
    <dgm:cxn modelId="{9B085E82-5169-4F8C-8211-C747665398C0}" srcId="{52BAC201-EFD4-403F-A001-0D78E72A41AD}" destId="{A189E7F5-8657-4B14-8E12-76017B221B29}" srcOrd="1" destOrd="0" parTransId="{C3DA7EB7-EC59-4408-A18D-ACB29F4B4493}" sibTransId="{5D0D47D8-A6D8-4E9C-B533-118039E06136}"/>
    <dgm:cxn modelId="{370CDDBB-EB30-4792-9BD1-D23889999E27}" type="presOf" srcId="{11EF47F1-3C0D-4FCD-AB1A-7CCEF7578BDE}" destId="{303A4174-C2DF-4A75-814D-16338A438DBB}" srcOrd="0" destOrd="0" presId="urn:microsoft.com/office/officeart/2005/8/layout/chevron2"/>
    <dgm:cxn modelId="{3540876B-5E0A-4089-BB1C-147D85EAD592}" type="presOf" srcId="{6974E4BC-DB08-4B2C-9D10-A7FE5A9624C8}" destId="{03BF8EEB-F9DA-436C-915D-634945B30FC1}" srcOrd="0" destOrd="0" presId="urn:microsoft.com/office/officeart/2005/8/layout/chevron2"/>
    <dgm:cxn modelId="{0F63F1B4-F814-4967-8FBD-A81BD7E31F23}" srcId="{34B88CCE-0485-4964-AF14-8A12E9DE9A58}" destId="{40399341-4F71-4F3A-9892-142F3864E0A2}" srcOrd="0" destOrd="0" parTransId="{6BFB0A89-B6FE-44D0-A13F-48D6AF4E609E}" sibTransId="{AA170878-A386-4A98-95F9-6CDFBD08344F}"/>
    <dgm:cxn modelId="{C3F8E001-7540-471D-BDF3-D500477136A8}" srcId="{A189E7F5-8657-4B14-8E12-76017B221B29}" destId="{11EF47F1-3C0D-4FCD-AB1A-7CCEF7578BDE}" srcOrd="0" destOrd="0" parTransId="{AB39523D-D769-47AD-9FD1-13F3601F1B35}" sibTransId="{9584CAFB-AB19-4103-B4CA-08A16C9CCDC6}"/>
    <dgm:cxn modelId="{3528AACA-1A64-42D4-AD01-78D705C45259}" type="presOf" srcId="{A189E7F5-8657-4B14-8E12-76017B221B29}" destId="{E644724B-58A2-4FAA-98CE-5579B99944CA}" srcOrd="0" destOrd="0" presId="urn:microsoft.com/office/officeart/2005/8/layout/chevron2"/>
    <dgm:cxn modelId="{CB1A483D-391C-4515-8508-665FABE2FE5D}" type="presOf" srcId="{34B88CCE-0485-4964-AF14-8A12E9DE9A58}" destId="{EB667404-4DC8-4A3B-A3DB-1F3D0B7BBF74}" srcOrd="0" destOrd="0" presId="urn:microsoft.com/office/officeart/2005/8/layout/chevron2"/>
    <dgm:cxn modelId="{06703AD2-8749-4F94-ADCD-8CD3924A1DE5}" type="presOf" srcId="{8886D534-9568-45A9-AC78-6DD432A222B1}" destId="{6B2D66B2-E9DC-4386-8094-D680A7067587}" srcOrd="0" destOrd="0" presId="urn:microsoft.com/office/officeart/2005/8/layout/chevron2"/>
    <dgm:cxn modelId="{AED29EAD-AA95-4D46-B481-1DF1CE177210}" srcId="{52BAC201-EFD4-403F-A001-0D78E72A41AD}" destId="{6974E4BC-DB08-4B2C-9D10-A7FE5A9624C8}" srcOrd="2" destOrd="0" parTransId="{49DB81D6-36B1-4E39-A9FD-B6C8D6E14E9C}" sibTransId="{E01B21E3-B0D7-437C-B5D0-C18B9F3CBC8B}"/>
    <dgm:cxn modelId="{F7A64D4B-AAE9-4D49-88F3-1DB35012376F}" srcId="{52BAC201-EFD4-403F-A001-0D78E72A41AD}" destId="{34B88CCE-0485-4964-AF14-8A12E9DE9A58}" srcOrd="0" destOrd="0" parTransId="{43772A2D-F30E-4209-9928-4DC8AD445F0A}" sibTransId="{9F18C326-010C-4157-A17A-2EBBAE7C410F}"/>
    <dgm:cxn modelId="{A5CD67DF-7BDC-4A8E-A5BE-2D54511BC8A9}" type="presOf" srcId="{40399341-4F71-4F3A-9892-142F3864E0A2}" destId="{7A7F77CA-6F90-45E9-9BB3-6A0771BEE30B}" srcOrd="0" destOrd="0" presId="urn:microsoft.com/office/officeart/2005/8/layout/chevron2"/>
    <dgm:cxn modelId="{5BBA79C1-9F9B-4B66-A200-7768EDAFA4ED}" type="presParOf" srcId="{F853F6BB-1A26-40D6-9AF2-7079E7538666}" destId="{6BDEF4C5-994D-49F1-9BB6-6AC0FE35F8A6}" srcOrd="0" destOrd="0" presId="urn:microsoft.com/office/officeart/2005/8/layout/chevron2"/>
    <dgm:cxn modelId="{E67243DA-D64A-4740-95E7-EE2961DE1BFC}" type="presParOf" srcId="{6BDEF4C5-994D-49F1-9BB6-6AC0FE35F8A6}" destId="{EB667404-4DC8-4A3B-A3DB-1F3D0B7BBF74}" srcOrd="0" destOrd="0" presId="urn:microsoft.com/office/officeart/2005/8/layout/chevron2"/>
    <dgm:cxn modelId="{5401B16A-FCA3-4FA9-BB51-F0FC355828A7}" type="presParOf" srcId="{6BDEF4C5-994D-49F1-9BB6-6AC0FE35F8A6}" destId="{7A7F77CA-6F90-45E9-9BB3-6A0771BEE30B}" srcOrd="1" destOrd="0" presId="urn:microsoft.com/office/officeart/2005/8/layout/chevron2"/>
    <dgm:cxn modelId="{52B9F46C-63F6-46B2-AD37-DEF28851FF6C}" type="presParOf" srcId="{F853F6BB-1A26-40D6-9AF2-7079E7538666}" destId="{51638FD1-ACF0-4AF7-8948-7AE3F76AF385}" srcOrd="1" destOrd="0" presId="urn:microsoft.com/office/officeart/2005/8/layout/chevron2"/>
    <dgm:cxn modelId="{F01DF7EB-60D0-4C5E-8A66-A6ABC27334DB}" type="presParOf" srcId="{F853F6BB-1A26-40D6-9AF2-7079E7538666}" destId="{2620B48A-C93C-47B0-BE92-A94A6575F5F7}" srcOrd="2" destOrd="0" presId="urn:microsoft.com/office/officeart/2005/8/layout/chevron2"/>
    <dgm:cxn modelId="{8D246894-A1F7-42B1-B37C-DF39E3FCAC11}" type="presParOf" srcId="{2620B48A-C93C-47B0-BE92-A94A6575F5F7}" destId="{E644724B-58A2-4FAA-98CE-5579B99944CA}" srcOrd="0" destOrd="0" presId="urn:microsoft.com/office/officeart/2005/8/layout/chevron2"/>
    <dgm:cxn modelId="{D5F712D2-654C-4C38-B2AF-325EF69AA062}" type="presParOf" srcId="{2620B48A-C93C-47B0-BE92-A94A6575F5F7}" destId="{303A4174-C2DF-4A75-814D-16338A438DBB}" srcOrd="1" destOrd="0" presId="urn:microsoft.com/office/officeart/2005/8/layout/chevron2"/>
    <dgm:cxn modelId="{8DEFC330-FDDA-4E7A-AFC4-5542C65734FA}" type="presParOf" srcId="{F853F6BB-1A26-40D6-9AF2-7079E7538666}" destId="{DB8711D5-33F7-4013-BBBE-E7C5A0B11685}" srcOrd="3" destOrd="0" presId="urn:microsoft.com/office/officeart/2005/8/layout/chevron2"/>
    <dgm:cxn modelId="{B129F9E8-155D-41F5-9843-0DCF1F7EFA0E}" type="presParOf" srcId="{F853F6BB-1A26-40D6-9AF2-7079E7538666}" destId="{8433BD1C-B9AB-4279-893C-E62BAF1ED707}" srcOrd="4" destOrd="0" presId="urn:microsoft.com/office/officeart/2005/8/layout/chevron2"/>
    <dgm:cxn modelId="{D9B5E471-2FF4-4699-BCDC-D180C55FEFD2}" type="presParOf" srcId="{8433BD1C-B9AB-4279-893C-E62BAF1ED707}" destId="{03BF8EEB-F9DA-436C-915D-634945B30FC1}" srcOrd="0" destOrd="0" presId="urn:microsoft.com/office/officeart/2005/8/layout/chevron2"/>
    <dgm:cxn modelId="{C0F42FBF-E237-4F4E-B275-4323B6C3255B}" type="presParOf" srcId="{8433BD1C-B9AB-4279-893C-E62BAF1ED707}" destId="{6B2D66B2-E9DC-4386-8094-D680A706758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A30AF54-2E7D-420F-8EC1-C70064EB404F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43461B4-8FB0-4D9B-9690-E4366F2322C6}">
      <dgm:prSet phldrT="[Text]"/>
      <dgm:spPr/>
      <dgm:t>
        <a:bodyPr/>
        <a:lstStyle/>
        <a:p>
          <a:r>
            <a:rPr lang="en-US" b="1" dirty="0" smtClean="0"/>
            <a:t>4</a:t>
          </a:r>
          <a:endParaRPr lang="en-US" b="1" dirty="0"/>
        </a:p>
      </dgm:t>
    </dgm:pt>
    <dgm:pt modelId="{917B6770-9662-4B67-9E66-E76551CD1495}" type="parTrans" cxnId="{E42D1626-D631-4D21-B8CB-3D443346E4D4}">
      <dgm:prSet/>
      <dgm:spPr/>
      <dgm:t>
        <a:bodyPr/>
        <a:lstStyle/>
        <a:p>
          <a:endParaRPr lang="en-US"/>
        </a:p>
      </dgm:t>
    </dgm:pt>
    <dgm:pt modelId="{6DFF8CF6-6CE1-4F9A-864C-64D257BE6FA7}" type="sibTrans" cxnId="{E42D1626-D631-4D21-B8CB-3D443346E4D4}">
      <dgm:prSet/>
      <dgm:spPr/>
      <dgm:t>
        <a:bodyPr/>
        <a:lstStyle/>
        <a:p>
          <a:endParaRPr lang="en-US"/>
        </a:p>
      </dgm:t>
    </dgm:pt>
    <dgm:pt modelId="{784A9205-3B24-4CA8-A113-1324B5705E29}">
      <dgm:prSet phldrT="[Text]" custT="1"/>
      <dgm:spPr/>
      <dgm:t>
        <a:bodyPr/>
        <a:lstStyle/>
        <a:p>
          <a:r>
            <a:rPr lang="en-US" sz="1800" dirty="0" smtClean="0">
              <a:latin typeface="Calibri" pitchFamily="34" charset="0"/>
            </a:rPr>
            <a:t>At the </a:t>
          </a:r>
          <a:r>
            <a:rPr lang="en-US" sz="1800" b="1" dirty="0" err="1" smtClean="0">
              <a:latin typeface="Calibri" pitchFamily="34" charset="0"/>
            </a:rPr>
            <a:t>JUnit</a:t>
          </a:r>
          <a:r>
            <a:rPr lang="en-US" sz="1800" b="1" dirty="0" smtClean="0">
              <a:latin typeface="Calibri" pitchFamily="34" charset="0"/>
            </a:rPr>
            <a:t> License Agreement page</a:t>
          </a:r>
          <a:r>
            <a:rPr lang="en-US" sz="1800" dirty="0" smtClean="0">
              <a:latin typeface="Calibri" pitchFamily="34" charset="0"/>
            </a:rPr>
            <a:t>, decide if you want to install </a:t>
          </a:r>
          <a:r>
            <a:rPr lang="en-US" sz="1800" dirty="0" err="1" smtClean="0">
              <a:latin typeface="Calibri" pitchFamily="34" charset="0"/>
            </a:rPr>
            <a:t>JUnit</a:t>
          </a:r>
          <a:r>
            <a:rPr lang="en-US" sz="1800" dirty="0" smtClean="0">
              <a:latin typeface="Calibri" pitchFamily="34" charset="0"/>
            </a:rPr>
            <a:t> and click the appropriate option, click </a:t>
          </a:r>
          <a:r>
            <a:rPr lang="en-US" sz="1800" b="1" dirty="0" smtClean="0">
              <a:latin typeface="Calibri" pitchFamily="34" charset="0"/>
            </a:rPr>
            <a:t>Next</a:t>
          </a:r>
          <a:r>
            <a:rPr lang="en-US" sz="1800" dirty="0" smtClean="0">
              <a:latin typeface="Calibri" pitchFamily="34" charset="0"/>
            </a:rPr>
            <a:t>.</a:t>
          </a:r>
          <a:endParaRPr lang="en-US" sz="1800" dirty="0">
            <a:latin typeface="Calibri" pitchFamily="34" charset="0"/>
          </a:endParaRPr>
        </a:p>
      </dgm:t>
    </dgm:pt>
    <dgm:pt modelId="{8E316AC9-FD3F-423C-9C95-514DD0B71E1B}" type="parTrans" cxnId="{35D93DDF-496F-44E8-8723-3CB7D905D9CF}">
      <dgm:prSet/>
      <dgm:spPr/>
      <dgm:t>
        <a:bodyPr/>
        <a:lstStyle/>
        <a:p>
          <a:endParaRPr lang="en-US"/>
        </a:p>
      </dgm:t>
    </dgm:pt>
    <dgm:pt modelId="{E2A97F45-6AF3-47D7-B0A6-D415C16848E4}" type="sibTrans" cxnId="{35D93DDF-496F-44E8-8723-3CB7D905D9CF}">
      <dgm:prSet/>
      <dgm:spPr/>
      <dgm:t>
        <a:bodyPr/>
        <a:lstStyle/>
        <a:p>
          <a:endParaRPr lang="en-US"/>
        </a:p>
      </dgm:t>
    </dgm:pt>
    <dgm:pt modelId="{E712DD2C-15DF-4D66-B69C-0026DB458964}">
      <dgm:prSet phldrT="[Text]"/>
      <dgm:spPr/>
      <dgm:t>
        <a:bodyPr/>
        <a:lstStyle/>
        <a:p>
          <a:r>
            <a:rPr lang="en-US" b="1" dirty="0" smtClean="0"/>
            <a:t>5</a:t>
          </a:r>
          <a:endParaRPr lang="en-US" b="1" dirty="0"/>
        </a:p>
      </dgm:t>
    </dgm:pt>
    <dgm:pt modelId="{2361FD71-F734-405B-90C5-044DE4DDBEB7}" type="parTrans" cxnId="{866B0A0D-D001-4D51-BB37-C0F085E754A0}">
      <dgm:prSet/>
      <dgm:spPr/>
      <dgm:t>
        <a:bodyPr/>
        <a:lstStyle/>
        <a:p>
          <a:endParaRPr lang="en-US"/>
        </a:p>
      </dgm:t>
    </dgm:pt>
    <dgm:pt modelId="{E5622BE1-D18E-491A-98C7-BA117AD212EB}" type="sibTrans" cxnId="{866B0A0D-D001-4D51-BB37-C0F085E754A0}">
      <dgm:prSet/>
      <dgm:spPr/>
      <dgm:t>
        <a:bodyPr/>
        <a:lstStyle/>
        <a:p>
          <a:endParaRPr lang="en-US"/>
        </a:p>
      </dgm:t>
    </dgm:pt>
    <dgm:pt modelId="{49D0B192-2956-4050-8307-FD365F702037}">
      <dgm:prSet phldrT="[Text]" custT="1"/>
      <dgm:spPr/>
      <dgm:t>
        <a:bodyPr/>
        <a:lstStyle/>
        <a:p>
          <a:r>
            <a:rPr lang="en-US" sz="1800" dirty="0" smtClean="0">
              <a:latin typeface="Calibri" pitchFamily="34" charset="0"/>
            </a:rPr>
            <a:t>Select either the default installation directory or specific directory where the </a:t>
          </a:r>
          <a:r>
            <a:rPr lang="en-US" sz="1800" dirty="0" err="1" smtClean="0">
              <a:latin typeface="Calibri" pitchFamily="34" charset="0"/>
            </a:rPr>
            <a:t>NetBeans</a:t>
          </a:r>
          <a:r>
            <a:rPr lang="en-US" sz="1800" dirty="0" smtClean="0">
              <a:latin typeface="Calibri" pitchFamily="34" charset="0"/>
            </a:rPr>
            <a:t> IDE needs to be installed. Set the path of the </a:t>
          </a:r>
          <a:r>
            <a:rPr lang="en-US" sz="1800" b="1" dirty="0" smtClean="0">
              <a:latin typeface="Calibri" pitchFamily="34" charset="0"/>
            </a:rPr>
            <a:t>default JDK</a:t>
          </a:r>
          <a:r>
            <a:rPr lang="en-US" sz="1800" dirty="0" smtClean="0">
              <a:latin typeface="Calibri" pitchFamily="34" charset="0"/>
            </a:rPr>
            <a:t> installation and click </a:t>
          </a:r>
          <a:r>
            <a:rPr lang="en-US" sz="1800" b="1" dirty="0" smtClean="0">
              <a:latin typeface="Calibri" pitchFamily="34" charset="0"/>
            </a:rPr>
            <a:t>Next</a:t>
          </a:r>
          <a:r>
            <a:rPr lang="en-US" sz="1800" dirty="0" smtClean="0">
              <a:latin typeface="Calibri" pitchFamily="34" charset="0"/>
            </a:rPr>
            <a:t>.</a:t>
          </a:r>
          <a:endParaRPr lang="en-US" sz="1800" dirty="0">
            <a:latin typeface="Calibri" pitchFamily="34" charset="0"/>
          </a:endParaRPr>
        </a:p>
      </dgm:t>
    </dgm:pt>
    <dgm:pt modelId="{01B4DDE7-EB9F-4860-822B-090932614223}" type="parTrans" cxnId="{1599B033-DB33-4C68-980D-67F82FC938A6}">
      <dgm:prSet/>
      <dgm:spPr/>
      <dgm:t>
        <a:bodyPr/>
        <a:lstStyle/>
        <a:p>
          <a:endParaRPr lang="en-US"/>
        </a:p>
      </dgm:t>
    </dgm:pt>
    <dgm:pt modelId="{D977A5B7-4610-4598-BD6C-114171737EAD}" type="sibTrans" cxnId="{1599B033-DB33-4C68-980D-67F82FC938A6}">
      <dgm:prSet/>
      <dgm:spPr/>
      <dgm:t>
        <a:bodyPr/>
        <a:lstStyle/>
        <a:p>
          <a:endParaRPr lang="en-US"/>
        </a:p>
      </dgm:t>
    </dgm:pt>
    <dgm:pt modelId="{CE80001A-A262-4E29-804E-1C268F9C4766}">
      <dgm:prSet phldrT="[Text]"/>
      <dgm:spPr/>
      <dgm:t>
        <a:bodyPr/>
        <a:lstStyle/>
        <a:p>
          <a:r>
            <a:rPr lang="en-US" b="1" dirty="0" smtClean="0"/>
            <a:t>6</a:t>
          </a:r>
          <a:endParaRPr lang="en-US" b="1" dirty="0"/>
        </a:p>
      </dgm:t>
    </dgm:pt>
    <dgm:pt modelId="{D75A9C98-30E4-4A79-8DAC-8F1D1A0FF8B1}" type="parTrans" cxnId="{9A972AB3-893E-42ED-B66D-087B4B9A0494}">
      <dgm:prSet/>
      <dgm:spPr/>
      <dgm:t>
        <a:bodyPr/>
        <a:lstStyle/>
        <a:p>
          <a:endParaRPr lang="en-US"/>
        </a:p>
      </dgm:t>
    </dgm:pt>
    <dgm:pt modelId="{BC57A162-0977-4042-A766-5CC74736B748}" type="sibTrans" cxnId="{9A972AB3-893E-42ED-B66D-087B4B9A0494}">
      <dgm:prSet/>
      <dgm:spPr/>
      <dgm:t>
        <a:bodyPr/>
        <a:lstStyle/>
        <a:p>
          <a:endParaRPr lang="en-US"/>
        </a:p>
      </dgm:t>
    </dgm:pt>
    <dgm:pt modelId="{C340F5E3-878A-4020-A17A-F411CF7E5E50}">
      <dgm:prSet phldrT="[Text]" custT="1"/>
      <dgm:spPr/>
      <dgm:t>
        <a:bodyPr/>
        <a:lstStyle/>
        <a:p>
          <a:r>
            <a:rPr lang="en-US" sz="1800" dirty="0" smtClean="0">
              <a:latin typeface="Calibri" pitchFamily="34" charset="0"/>
            </a:rPr>
            <a:t>The </a:t>
          </a:r>
          <a:r>
            <a:rPr lang="en-US" sz="1800" b="1" dirty="0" err="1" smtClean="0">
              <a:latin typeface="Calibri" pitchFamily="34" charset="0"/>
            </a:rPr>
            <a:t>GlassFish</a:t>
          </a:r>
          <a:r>
            <a:rPr lang="en-US" sz="1800" b="1" dirty="0" smtClean="0">
              <a:latin typeface="Calibri" pitchFamily="34" charset="0"/>
            </a:rPr>
            <a:t> Server Source Edition 3.1.2</a:t>
          </a:r>
          <a:r>
            <a:rPr lang="en-US" sz="1800" dirty="0" smtClean="0">
              <a:latin typeface="Calibri" pitchFamily="34" charset="0"/>
            </a:rPr>
            <a:t> installation page is displayed. You can either select the default location or specify another location to install the </a:t>
          </a:r>
          <a:r>
            <a:rPr lang="en-US" sz="1800" dirty="0" err="1" smtClean="0">
              <a:latin typeface="Calibri" pitchFamily="34" charset="0"/>
            </a:rPr>
            <a:t>GlassFish</a:t>
          </a:r>
          <a:r>
            <a:rPr lang="en-US" sz="1800" dirty="0" smtClean="0">
              <a:latin typeface="Calibri" pitchFamily="34" charset="0"/>
            </a:rPr>
            <a:t> Server.</a:t>
          </a:r>
          <a:endParaRPr lang="en-US" sz="1800" dirty="0">
            <a:latin typeface="Calibri" pitchFamily="34" charset="0"/>
          </a:endParaRPr>
        </a:p>
      </dgm:t>
    </dgm:pt>
    <dgm:pt modelId="{86CAFB44-276B-4250-AE0B-35F4A0281C22}" type="parTrans" cxnId="{A5C99594-6D77-484B-A74E-17398FAABF5F}">
      <dgm:prSet/>
      <dgm:spPr/>
      <dgm:t>
        <a:bodyPr/>
        <a:lstStyle/>
        <a:p>
          <a:endParaRPr lang="en-US"/>
        </a:p>
      </dgm:t>
    </dgm:pt>
    <dgm:pt modelId="{41E88383-4E87-4DD5-B1E3-0F6CA63558BF}" type="sibTrans" cxnId="{A5C99594-6D77-484B-A74E-17398FAABF5F}">
      <dgm:prSet/>
      <dgm:spPr/>
      <dgm:t>
        <a:bodyPr/>
        <a:lstStyle/>
        <a:p>
          <a:endParaRPr lang="en-US"/>
        </a:p>
      </dgm:t>
    </dgm:pt>
    <dgm:pt modelId="{6A91E90E-1D54-4F7F-8AEF-FEDA5FFBD25D}">
      <dgm:prSet/>
      <dgm:spPr/>
      <dgm:t>
        <a:bodyPr/>
        <a:lstStyle/>
        <a:p>
          <a:r>
            <a:rPr lang="en-US" b="1" dirty="0" smtClean="0"/>
            <a:t>7</a:t>
          </a:r>
          <a:endParaRPr lang="en-US" b="1" dirty="0"/>
        </a:p>
      </dgm:t>
    </dgm:pt>
    <dgm:pt modelId="{AF6094BA-E7F4-49C6-BF05-25D8AA0CA7F5}" type="parTrans" cxnId="{729E8D51-83A6-4A8B-B1EB-6E376629F7F8}">
      <dgm:prSet/>
      <dgm:spPr/>
      <dgm:t>
        <a:bodyPr/>
        <a:lstStyle/>
        <a:p>
          <a:endParaRPr lang="en-US"/>
        </a:p>
      </dgm:t>
    </dgm:pt>
    <dgm:pt modelId="{13674672-FB1F-4FFD-BA21-25B4AA6A9456}" type="sibTrans" cxnId="{729E8D51-83A6-4A8B-B1EB-6E376629F7F8}">
      <dgm:prSet/>
      <dgm:spPr/>
      <dgm:t>
        <a:bodyPr/>
        <a:lstStyle/>
        <a:p>
          <a:endParaRPr lang="en-US"/>
        </a:p>
      </dgm:t>
    </dgm:pt>
    <dgm:pt modelId="{919D4B47-BA94-4B4F-BFC2-63FC423AF62E}">
      <dgm:prSet/>
      <dgm:spPr/>
      <dgm:t>
        <a:bodyPr/>
        <a:lstStyle/>
        <a:p>
          <a:r>
            <a:rPr lang="en-US" b="1" dirty="0" smtClean="0"/>
            <a:t>8</a:t>
          </a:r>
          <a:endParaRPr lang="en-US" b="1" dirty="0"/>
        </a:p>
      </dgm:t>
    </dgm:pt>
    <dgm:pt modelId="{1D065FFC-17B5-472F-99A6-8E09E39C180E}" type="parTrans" cxnId="{F79C2EB3-BC58-4B74-AEE2-4F41B35F7F6D}">
      <dgm:prSet/>
      <dgm:spPr/>
      <dgm:t>
        <a:bodyPr/>
        <a:lstStyle/>
        <a:p>
          <a:endParaRPr lang="en-US"/>
        </a:p>
      </dgm:t>
    </dgm:pt>
    <dgm:pt modelId="{3D656B93-356B-4275-8726-AB5B18488F83}" type="sibTrans" cxnId="{F79C2EB3-BC58-4B74-AEE2-4F41B35F7F6D}">
      <dgm:prSet/>
      <dgm:spPr/>
      <dgm:t>
        <a:bodyPr/>
        <a:lstStyle/>
        <a:p>
          <a:endParaRPr lang="en-US"/>
        </a:p>
      </dgm:t>
    </dgm:pt>
    <dgm:pt modelId="{9CA71886-BACA-40F9-BACF-A67DBC05F3FA}">
      <dgm:prSet/>
      <dgm:spPr/>
      <dgm:t>
        <a:bodyPr/>
        <a:lstStyle/>
        <a:p>
          <a:r>
            <a:rPr lang="en-US" b="1" dirty="0" smtClean="0"/>
            <a:t>9</a:t>
          </a:r>
          <a:endParaRPr lang="en-US" b="1" dirty="0"/>
        </a:p>
      </dgm:t>
    </dgm:pt>
    <dgm:pt modelId="{F3313F0A-2195-41CE-945C-911EF94A7E36}" type="parTrans" cxnId="{15435942-4826-47FB-BEF6-298FA320B457}">
      <dgm:prSet/>
      <dgm:spPr/>
      <dgm:t>
        <a:bodyPr/>
        <a:lstStyle/>
        <a:p>
          <a:endParaRPr lang="en-US"/>
        </a:p>
      </dgm:t>
    </dgm:pt>
    <dgm:pt modelId="{CE1DB561-62B7-4E3F-B1D7-2CC2B7C4D56A}" type="sibTrans" cxnId="{15435942-4826-47FB-BEF6-298FA320B457}">
      <dgm:prSet/>
      <dgm:spPr/>
      <dgm:t>
        <a:bodyPr/>
        <a:lstStyle/>
        <a:p>
          <a:endParaRPr lang="en-US"/>
        </a:p>
      </dgm:t>
    </dgm:pt>
    <dgm:pt modelId="{639B212A-6B4F-4FE5-B073-44939842F3C9}">
      <dgm:prSet custT="1"/>
      <dgm:spPr/>
      <dgm:t>
        <a:bodyPr/>
        <a:lstStyle/>
        <a:p>
          <a:r>
            <a:rPr lang="en-US" sz="1800" dirty="0" smtClean="0">
              <a:latin typeface="Calibri" pitchFamily="34" charset="0"/>
            </a:rPr>
            <a:t>To install the </a:t>
          </a:r>
          <a:r>
            <a:rPr lang="en-US" sz="1800" b="1" dirty="0" smtClean="0">
              <a:latin typeface="Calibri" pitchFamily="34" charset="0"/>
            </a:rPr>
            <a:t>Apache Tomcat Server</a:t>
          </a:r>
          <a:r>
            <a:rPr lang="en-US" sz="1800" dirty="0" smtClean="0">
              <a:latin typeface="Calibri" pitchFamily="34" charset="0"/>
            </a:rPr>
            <a:t>, on the installation page, either select the default location or specify another location and then, click </a:t>
          </a:r>
          <a:r>
            <a:rPr lang="en-US" sz="1800" b="1" dirty="0" smtClean="0">
              <a:latin typeface="Calibri" pitchFamily="34" charset="0"/>
            </a:rPr>
            <a:t>Next</a:t>
          </a:r>
          <a:r>
            <a:rPr lang="en-US" sz="1800" dirty="0" smtClean="0">
              <a:latin typeface="Calibri" pitchFamily="34" charset="0"/>
            </a:rPr>
            <a:t>.</a:t>
          </a:r>
          <a:endParaRPr lang="en-US" sz="1800" dirty="0">
            <a:latin typeface="Calibri" pitchFamily="34" charset="0"/>
          </a:endParaRPr>
        </a:p>
      </dgm:t>
    </dgm:pt>
    <dgm:pt modelId="{FFD0F4EF-422C-4AF0-BB66-96DB5009009F}" type="parTrans" cxnId="{26821182-5417-4427-A92A-1C69EAD0A890}">
      <dgm:prSet/>
      <dgm:spPr/>
      <dgm:t>
        <a:bodyPr/>
        <a:lstStyle/>
        <a:p>
          <a:endParaRPr lang="en-US"/>
        </a:p>
      </dgm:t>
    </dgm:pt>
    <dgm:pt modelId="{1FEDF16C-6A7E-4BE9-A3AC-F358531ACFDE}" type="sibTrans" cxnId="{26821182-5417-4427-A92A-1C69EAD0A890}">
      <dgm:prSet/>
      <dgm:spPr/>
      <dgm:t>
        <a:bodyPr/>
        <a:lstStyle/>
        <a:p>
          <a:endParaRPr lang="en-US"/>
        </a:p>
      </dgm:t>
    </dgm:pt>
    <dgm:pt modelId="{3E87F273-5877-49E1-9179-670881E2E224}">
      <dgm:prSet custT="1"/>
      <dgm:spPr/>
      <dgm:t>
        <a:bodyPr/>
        <a:lstStyle/>
        <a:p>
          <a:r>
            <a:rPr lang="en-US" sz="1800" dirty="0" smtClean="0">
              <a:latin typeface="Calibri" pitchFamily="34" charset="0"/>
            </a:rPr>
            <a:t>The </a:t>
          </a:r>
          <a:r>
            <a:rPr lang="en-US" sz="1800" b="1" dirty="0" smtClean="0">
              <a:latin typeface="Calibri" pitchFamily="34" charset="0"/>
            </a:rPr>
            <a:t>Summary</a:t>
          </a:r>
          <a:r>
            <a:rPr lang="en-US" sz="1800" dirty="0" smtClean="0">
              <a:latin typeface="Calibri" pitchFamily="34" charset="0"/>
            </a:rPr>
            <a:t> page is opened. The list of components that are to be installed is displayed,</a:t>
          </a:r>
          <a:endParaRPr lang="en-US" sz="1800" dirty="0">
            <a:latin typeface="Calibri" pitchFamily="34" charset="0"/>
          </a:endParaRPr>
        </a:p>
      </dgm:t>
    </dgm:pt>
    <dgm:pt modelId="{EB9939C4-5CAA-4ECA-8E95-8425A561A21C}" type="parTrans" cxnId="{BF65C36C-3D6D-4318-8727-7D98CE58C756}">
      <dgm:prSet/>
      <dgm:spPr/>
      <dgm:t>
        <a:bodyPr/>
        <a:lstStyle/>
        <a:p>
          <a:endParaRPr lang="en-US"/>
        </a:p>
      </dgm:t>
    </dgm:pt>
    <dgm:pt modelId="{CB0DE051-CE16-493C-A77D-D7292CD1D11A}" type="sibTrans" cxnId="{BF65C36C-3D6D-4318-8727-7D98CE58C756}">
      <dgm:prSet/>
      <dgm:spPr/>
      <dgm:t>
        <a:bodyPr/>
        <a:lstStyle/>
        <a:p>
          <a:endParaRPr lang="en-US"/>
        </a:p>
      </dgm:t>
    </dgm:pt>
    <dgm:pt modelId="{AC7EC5E0-43A1-4580-9128-5866CBB53CB5}">
      <dgm:prSet custT="1"/>
      <dgm:spPr/>
      <dgm:t>
        <a:bodyPr/>
        <a:lstStyle/>
        <a:p>
          <a:r>
            <a:rPr lang="en-US" sz="1800" dirty="0" smtClean="0">
              <a:latin typeface="Calibri" pitchFamily="34" charset="0"/>
            </a:rPr>
            <a:t>Click </a:t>
          </a:r>
          <a:r>
            <a:rPr lang="en-US" sz="1800" b="1" dirty="0" smtClean="0">
              <a:latin typeface="Calibri" pitchFamily="34" charset="0"/>
            </a:rPr>
            <a:t>Install</a:t>
          </a:r>
          <a:r>
            <a:rPr lang="en-US" sz="1800" dirty="0" smtClean="0">
              <a:latin typeface="Calibri" pitchFamily="34" charset="0"/>
            </a:rPr>
            <a:t> to install the </a:t>
          </a:r>
          <a:r>
            <a:rPr lang="en-US" sz="1800" dirty="0" err="1" smtClean="0">
              <a:latin typeface="Calibri" pitchFamily="34" charset="0"/>
            </a:rPr>
            <a:t>NetBeans</a:t>
          </a:r>
          <a:r>
            <a:rPr lang="en-US" sz="1800" dirty="0" smtClean="0">
              <a:latin typeface="Calibri" pitchFamily="34" charset="0"/>
            </a:rPr>
            <a:t> IDE on the system.</a:t>
          </a:r>
          <a:endParaRPr lang="en-US" sz="1800" dirty="0">
            <a:latin typeface="Calibri" pitchFamily="34" charset="0"/>
          </a:endParaRPr>
        </a:p>
      </dgm:t>
    </dgm:pt>
    <dgm:pt modelId="{03207714-F04E-4834-BB6A-493D21C19138}" type="parTrans" cxnId="{8285058E-4370-41B8-8804-5CB6D20DCCDE}">
      <dgm:prSet/>
      <dgm:spPr/>
      <dgm:t>
        <a:bodyPr/>
        <a:lstStyle/>
        <a:p>
          <a:endParaRPr lang="en-US"/>
        </a:p>
      </dgm:t>
    </dgm:pt>
    <dgm:pt modelId="{FCB5ACA9-7A9E-4687-9E29-2B2028515AA1}" type="sibTrans" cxnId="{8285058E-4370-41B8-8804-5CB6D20DCCDE}">
      <dgm:prSet/>
      <dgm:spPr/>
      <dgm:t>
        <a:bodyPr/>
        <a:lstStyle/>
        <a:p>
          <a:endParaRPr lang="en-US"/>
        </a:p>
      </dgm:t>
    </dgm:pt>
    <dgm:pt modelId="{649F0519-8AF4-447E-B043-01070E47F746}">
      <dgm:prSet/>
      <dgm:spPr/>
      <dgm:t>
        <a:bodyPr/>
        <a:lstStyle/>
        <a:p>
          <a:r>
            <a:rPr lang="en-US" b="1" dirty="0" smtClean="0"/>
            <a:t>10</a:t>
          </a:r>
          <a:endParaRPr lang="en-US" b="1" dirty="0"/>
        </a:p>
      </dgm:t>
    </dgm:pt>
    <dgm:pt modelId="{6AF4E4FF-2BDF-4262-BDFA-80592D84A3E0}" type="parTrans" cxnId="{66BA898B-AC14-457B-B7AC-BF249D72B620}">
      <dgm:prSet/>
      <dgm:spPr/>
      <dgm:t>
        <a:bodyPr/>
        <a:lstStyle/>
        <a:p>
          <a:endParaRPr lang="en-US"/>
        </a:p>
      </dgm:t>
    </dgm:pt>
    <dgm:pt modelId="{2AE4A79A-5010-4575-9F19-B985C9577F1A}" type="sibTrans" cxnId="{66BA898B-AC14-457B-B7AC-BF249D72B620}">
      <dgm:prSet/>
      <dgm:spPr/>
      <dgm:t>
        <a:bodyPr/>
        <a:lstStyle/>
        <a:p>
          <a:endParaRPr lang="en-US"/>
        </a:p>
      </dgm:t>
    </dgm:pt>
    <dgm:pt modelId="{066EF867-7451-4E99-A47F-7C670E8291C3}">
      <dgm:prSet custT="1"/>
      <dgm:spPr/>
      <dgm:t>
        <a:bodyPr/>
        <a:lstStyle/>
        <a:p>
          <a:r>
            <a:rPr lang="en-US" sz="1800" dirty="0" smtClean="0">
              <a:latin typeface="Calibri" pitchFamily="34" charset="0"/>
            </a:rPr>
            <a:t>After the installation is completed, click </a:t>
          </a:r>
          <a:r>
            <a:rPr lang="en-US" sz="1800" b="1" dirty="0" smtClean="0">
              <a:latin typeface="Calibri" pitchFamily="34" charset="0"/>
            </a:rPr>
            <a:t>Finish</a:t>
          </a:r>
          <a:r>
            <a:rPr lang="en-US" sz="1800" dirty="0" smtClean="0">
              <a:latin typeface="Calibri" pitchFamily="34" charset="0"/>
            </a:rPr>
            <a:t> to complete and close the setup page.</a:t>
          </a:r>
          <a:endParaRPr lang="en-US" sz="1800" dirty="0">
            <a:latin typeface="Calibri" pitchFamily="34" charset="0"/>
          </a:endParaRPr>
        </a:p>
      </dgm:t>
    </dgm:pt>
    <dgm:pt modelId="{7DB06860-DC68-47E5-9412-6702718F6E62}" type="parTrans" cxnId="{7A663973-2036-4135-833E-C8D98C485FDA}">
      <dgm:prSet/>
      <dgm:spPr/>
      <dgm:t>
        <a:bodyPr/>
        <a:lstStyle/>
        <a:p>
          <a:endParaRPr lang="en-US"/>
        </a:p>
      </dgm:t>
    </dgm:pt>
    <dgm:pt modelId="{AB0D10C0-703B-4F57-968A-AF89EA31B03F}" type="sibTrans" cxnId="{7A663973-2036-4135-833E-C8D98C485FDA}">
      <dgm:prSet/>
      <dgm:spPr/>
      <dgm:t>
        <a:bodyPr/>
        <a:lstStyle/>
        <a:p>
          <a:endParaRPr lang="en-US"/>
        </a:p>
      </dgm:t>
    </dgm:pt>
    <dgm:pt modelId="{FDFE673F-41B2-4A73-BB47-B4345002C306}" type="pres">
      <dgm:prSet presAssocID="{BA30AF54-2E7D-420F-8EC1-C70064EB404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20501D8-22C7-4133-83BF-9FFFA5D78945}" type="pres">
      <dgm:prSet presAssocID="{843461B4-8FB0-4D9B-9690-E4366F2322C6}" presName="composite" presStyleCnt="0"/>
      <dgm:spPr/>
    </dgm:pt>
    <dgm:pt modelId="{A4EAE3E6-0154-4279-9631-70E532DFBEF7}" type="pres">
      <dgm:prSet presAssocID="{843461B4-8FB0-4D9B-9690-E4366F2322C6}" presName="parentText" presStyleLbl="align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42A66-AABE-4C2A-885A-46B77F55E5F3}" type="pres">
      <dgm:prSet presAssocID="{843461B4-8FB0-4D9B-9690-E4366F2322C6}" presName="descendantText" presStyleLbl="alignAcc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2F3218-B443-4931-BA4B-ADB6F65E14A6}" type="pres">
      <dgm:prSet presAssocID="{6DFF8CF6-6CE1-4F9A-864C-64D257BE6FA7}" presName="sp" presStyleCnt="0"/>
      <dgm:spPr/>
    </dgm:pt>
    <dgm:pt modelId="{3CC11CCE-7D67-47EC-9DCB-405ED6B634E2}" type="pres">
      <dgm:prSet presAssocID="{E712DD2C-15DF-4D66-B69C-0026DB458964}" presName="composite" presStyleCnt="0"/>
      <dgm:spPr/>
    </dgm:pt>
    <dgm:pt modelId="{ACDEF47A-3C93-46BA-8797-571656FE6A9A}" type="pres">
      <dgm:prSet presAssocID="{E712DD2C-15DF-4D66-B69C-0026DB458964}" presName="parentText" presStyleLbl="align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D8B050-955B-46F9-9691-3D122A34B521}" type="pres">
      <dgm:prSet presAssocID="{E712DD2C-15DF-4D66-B69C-0026DB458964}" presName="descendantText" presStyleLbl="alignAcc1" presStyleIdx="1" presStyleCnt="7" custScaleY="1626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C11306-4C69-4287-80D9-8A1D71086E11}" type="pres">
      <dgm:prSet presAssocID="{E5622BE1-D18E-491A-98C7-BA117AD212EB}" presName="sp" presStyleCnt="0"/>
      <dgm:spPr/>
    </dgm:pt>
    <dgm:pt modelId="{2F526D74-170F-4AC7-A1DF-FF3D25A1B052}" type="pres">
      <dgm:prSet presAssocID="{CE80001A-A262-4E29-804E-1C268F9C4766}" presName="composite" presStyleCnt="0"/>
      <dgm:spPr/>
    </dgm:pt>
    <dgm:pt modelId="{C8B839F5-80C4-40E0-A42C-B2845A90D6CE}" type="pres">
      <dgm:prSet presAssocID="{CE80001A-A262-4E29-804E-1C268F9C4766}" presName="parentText" presStyleLbl="align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20AEF6-0394-4D1B-930A-99742484523E}" type="pres">
      <dgm:prSet presAssocID="{CE80001A-A262-4E29-804E-1C268F9C4766}" presName="descendantText" presStyleLbl="alignAcc1" presStyleIdx="2" presStyleCnt="7" custScaleY="161797" custLinFactNeighborX="681" custLinFactNeighborY="1265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3A050B-9096-4F65-BCCC-A9D2E260FA43}" type="pres">
      <dgm:prSet presAssocID="{BC57A162-0977-4042-A766-5CC74736B748}" presName="sp" presStyleCnt="0"/>
      <dgm:spPr/>
    </dgm:pt>
    <dgm:pt modelId="{844FDDD8-96DB-406A-BAFD-A132577DEDFA}" type="pres">
      <dgm:prSet presAssocID="{6A91E90E-1D54-4F7F-8AEF-FEDA5FFBD25D}" presName="composite" presStyleCnt="0"/>
      <dgm:spPr/>
    </dgm:pt>
    <dgm:pt modelId="{064C94C9-4DB3-4480-8B5F-41F9FD5456BF}" type="pres">
      <dgm:prSet presAssocID="{6A91E90E-1D54-4F7F-8AEF-FEDA5FFBD25D}" presName="parentText" presStyleLbl="alignNode1" presStyleIdx="3" presStyleCnt="7" custLinFactNeighborY="1381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ECE9AF-49AA-4BF1-9F55-DA1C7660ECC3}" type="pres">
      <dgm:prSet presAssocID="{6A91E90E-1D54-4F7F-8AEF-FEDA5FFBD25D}" presName="descendantText" presStyleLbl="alignAcc1" presStyleIdx="3" presStyleCnt="7" custScaleY="113525" custLinFactNeighborX="-9" custLinFactNeighborY="3305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9D8569-E973-48AC-88EF-83A2EF406579}" type="pres">
      <dgm:prSet presAssocID="{13674672-FB1F-4FFD-BA21-25B4AA6A9456}" presName="sp" presStyleCnt="0"/>
      <dgm:spPr/>
    </dgm:pt>
    <dgm:pt modelId="{F5D6C30D-5666-459B-938A-616F855EFB8E}" type="pres">
      <dgm:prSet presAssocID="{919D4B47-BA94-4B4F-BFC2-63FC423AF62E}" presName="composite" presStyleCnt="0"/>
      <dgm:spPr/>
    </dgm:pt>
    <dgm:pt modelId="{F34783A2-C4E3-444C-8767-FC234E3533C8}" type="pres">
      <dgm:prSet presAssocID="{919D4B47-BA94-4B4F-BFC2-63FC423AF62E}" presName="parentText" presStyleLbl="alignNode1" presStyleIdx="4" presStyleCnt="7" custLinFactNeighborY="423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6E7175-6AEF-40A5-9972-D229081A38D4}" type="pres">
      <dgm:prSet presAssocID="{919D4B47-BA94-4B4F-BFC2-63FC423AF62E}" presName="descendantText" presStyleLbl="alignAcc1" presStyleIdx="4" presStyleCnt="7" custScaleY="123594" custLinFactNeighborX="935" custLinFactNeighborY="1779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844B0B-F99E-43DC-9A1D-E611783F8629}" type="pres">
      <dgm:prSet presAssocID="{3D656B93-356B-4275-8726-AB5B18488F83}" presName="sp" presStyleCnt="0"/>
      <dgm:spPr/>
    </dgm:pt>
    <dgm:pt modelId="{F86236DC-8A86-484E-B36A-99D1132DAF22}" type="pres">
      <dgm:prSet presAssocID="{9CA71886-BACA-40F9-BACF-A67DBC05F3FA}" presName="composite" presStyleCnt="0"/>
      <dgm:spPr/>
    </dgm:pt>
    <dgm:pt modelId="{19141D07-C88D-454A-AB2A-A396C2C7BC5D}" type="pres">
      <dgm:prSet presAssocID="{9CA71886-BACA-40F9-BACF-A67DBC05F3FA}" presName="parentText" presStyleLbl="alignNode1" presStyleIdx="5" presStyleCnt="7" custLinFactNeighborY="1141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9C5446-E551-49A3-B97C-F71B402F3EF9}" type="pres">
      <dgm:prSet presAssocID="{9CA71886-BACA-40F9-BACF-A67DBC05F3FA}" presName="descendantText" presStyleLbl="alignAcc1" presStyleIdx="5" presStyleCnt="7" custLinFactNeighborX="2" custLinFactNeighborY="1750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368C67-A7DF-4B01-8D7A-3D3E33334A2B}" type="pres">
      <dgm:prSet presAssocID="{CE1DB561-62B7-4E3F-B1D7-2CC2B7C4D56A}" presName="sp" presStyleCnt="0"/>
      <dgm:spPr/>
    </dgm:pt>
    <dgm:pt modelId="{139CD6FB-FD77-4401-BB74-4BB4D7AD91E3}" type="pres">
      <dgm:prSet presAssocID="{649F0519-8AF4-447E-B043-01070E47F746}" presName="composite" presStyleCnt="0"/>
      <dgm:spPr/>
    </dgm:pt>
    <dgm:pt modelId="{00062473-89DE-41E0-A6DE-F66B4B83E33C}" type="pres">
      <dgm:prSet presAssocID="{649F0519-8AF4-447E-B043-01070E47F746}" presName="parentText" presStyleLbl="alignNode1" presStyleIdx="6" presStyleCnt="7" custLinFactNeighborY="1133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9B3FCB-090C-4EB9-8590-49066CCD403E}" type="pres">
      <dgm:prSet presAssocID="{649F0519-8AF4-447E-B043-01070E47F746}" presName="descendantText" presStyleLbl="alignAcc1" presStyleIdx="6" presStyleCnt="7" custLinFactNeighborX="-76" custLinFactNeighborY="396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576B1F3-E5BF-46B4-AA62-E2B6EB0438D3}" type="presOf" srcId="{BA30AF54-2E7D-420F-8EC1-C70064EB404F}" destId="{FDFE673F-41B2-4A73-BB47-B4345002C306}" srcOrd="0" destOrd="0" presId="urn:microsoft.com/office/officeart/2005/8/layout/chevron2"/>
    <dgm:cxn modelId="{35D93DDF-496F-44E8-8723-3CB7D905D9CF}" srcId="{843461B4-8FB0-4D9B-9690-E4366F2322C6}" destId="{784A9205-3B24-4CA8-A113-1324B5705E29}" srcOrd="0" destOrd="0" parTransId="{8E316AC9-FD3F-423C-9C95-514DD0B71E1B}" sibTransId="{E2A97F45-6AF3-47D7-B0A6-D415C16848E4}"/>
    <dgm:cxn modelId="{A86ADAE8-2514-4661-9D3C-09C1BF1B09FA}" type="presOf" srcId="{066EF867-7451-4E99-A47F-7C670E8291C3}" destId="{149B3FCB-090C-4EB9-8590-49066CCD403E}" srcOrd="0" destOrd="0" presId="urn:microsoft.com/office/officeart/2005/8/layout/chevron2"/>
    <dgm:cxn modelId="{7A663973-2036-4135-833E-C8D98C485FDA}" srcId="{649F0519-8AF4-447E-B043-01070E47F746}" destId="{066EF867-7451-4E99-A47F-7C670E8291C3}" srcOrd="0" destOrd="0" parTransId="{7DB06860-DC68-47E5-9412-6702718F6E62}" sibTransId="{AB0D10C0-703B-4F57-968A-AF89EA31B03F}"/>
    <dgm:cxn modelId="{877DE23C-D598-4A9C-925D-3CB11A920455}" type="presOf" srcId="{E712DD2C-15DF-4D66-B69C-0026DB458964}" destId="{ACDEF47A-3C93-46BA-8797-571656FE6A9A}" srcOrd="0" destOrd="0" presId="urn:microsoft.com/office/officeart/2005/8/layout/chevron2"/>
    <dgm:cxn modelId="{597D5C68-72B3-4444-B545-6202318A606C}" type="presOf" srcId="{9CA71886-BACA-40F9-BACF-A67DBC05F3FA}" destId="{19141D07-C88D-454A-AB2A-A396C2C7BC5D}" srcOrd="0" destOrd="0" presId="urn:microsoft.com/office/officeart/2005/8/layout/chevron2"/>
    <dgm:cxn modelId="{1599B033-DB33-4C68-980D-67F82FC938A6}" srcId="{E712DD2C-15DF-4D66-B69C-0026DB458964}" destId="{49D0B192-2956-4050-8307-FD365F702037}" srcOrd="0" destOrd="0" parTransId="{01B4DDE7-EB9F-4860-822B-090932614223}" sibTransId="{D977A5B7-4610-4598-BD6C-114171737EAD}"/>
    <dgm:cxn modelId="{B162847F-2E96-44A9-A8A4-499CCE835199}" type="presOf" srcId="{C340F5E3-878A-4020-A17A-F411CF7E5E50}" destId="{BC20AEF6-0394-4D1B-930A-99742484523E}" srcOrd="0" destOrd="0" presId="urn:microsoft.com/office/officeart/2005/8/layout/chevron2"/>
    <dgm:cxn modelId="{66BA898B-AC14-457B-B7AC-BF249D72B620}" srcId="{BA30AF54-2E7D-420F-8EC1-C70064EB404F}" destId="{649F0519-8AF4-447E-B043-01070E47F746}" srcOrd="6" destOrd="0" parTransId="{6AF4E4FF-2BDF-4262-BDFA-80592D84A3E0}" sibTransId="{2AE4A79A-5010-4575-9F19-B985C9577F1A}"/>
    <dgm:cxn modelId="{73D9D7EF-EED0-4B78-8FC7-0F5622DF37E7}" type="presOf" srcId="{6A91E90E-1D54-4F7F-8AEF-FEDA5FFBD25D}" destId="{064C94C9-4DB3-4480-8B5F-41F9FD5456BF}" srcOrd="0" destOrd="0" presId="urn:microsoft.com/office/officeart/2005/8/layout/chevron2"/>
    <dgm:cxn modelId="{9A972AB3-893E-42ED-B66D-087B4B9A0494}" srcId="{BA30AF54-2E7D-420F-8EC1-C70064EB404F}" destId="{CE80001A-A262-4E29-804E-1C268F9C4766}" srcOrd="2" destOrd="0" parTransId="{D75A9C98-30E4-4A79-8DAC-8F1D1A0FF8B1}" sibTransId="{BC57A162-0977-4042-A766-5CC74736B748}"/>
    <dgm:cxn modelId="{E42D1626-D631-4D21-B8CB-3D443346E4D4}" srcId="{BA30AF54-2E7D-420F-8EC1-C70064EB404F}" destId="{843461B4-8FB0-4D9B-9690-E4366F2322C6}" srcOrd="0" destOrd="0" parTransId="{917B6770-9662-4B67-9E66-E76551CD1495}" sibTransId="{6DFF8CF6-6CE1-4F9A-864C-64D257BE6FA7}"/>
    <dgm:cxn modelId="{866B0A0D-D001-4D51-BB37-C0F085E754A0}" srcId="{BA30AF54-2E7D-420F-8EC1-C70064EB404F}" destId="{E712DD2C-15DF-4D66-B69C-0026DB458964}" srcOrd="1" destOrd="0" parTransId="{2361FD71-F734-405B-90C5-044DE4DDBEB7}" sibTransId="{E5622BE1-D18E-491A-98C7-BA117AD212EB}"/>
    <dgm:cxn modelId="{DED7F757-36AC-477B-AD24-FC7C6E9DB603}" type="presOf" srcId="{AC7EC5E0-43A1-4580-9128-5866CBB53CB5}" destId="{9D9C5446-E551-49A3-B97C-F71B402F3EF9}" srcOrd="0" destOrd="0" presId="urn:microsoft.com/office/officeart/2005/8/layout/chevron2"/>
    <dgm:cxn modelId="{A5C99594-6D77-484B-A74E-17398FAABF5F}" srcId="{CE80001A-A262-4E29-804E-1C268F9C4766}" destId="{C340F5E3-878A-4020-A17A-F411CF7E5E50}" srcOrd="0" destOrd="0" parTransId="{86CAFB44-276B-4250-AE0B-35F4A0281C22}" sibTransId="{41E88383-4E87-4DD5-B1E3-0F6CA63558BF}"/>
    <dgm:cxn modelId="{0C3CCA12-3A42-4E8D-AA0F-683995FB3D4E}" type="presOf" srcId="{843461B4-8FB0-4D9B-9690-E4366F2322C6}" destId="{A4EAE3E6-0154-4279-9631-70E532DFBEF7}" srcOrd="0" destOrd="0" presId="urn:microsoft.com/office/officeart/2005/8/layout/chevron2"/>
    <dgm:cxn modelId="{36CC4EC0-FC4F-450D-BCC3-18B90847486E}" type="presOf" srcId="{639B212A-6B4F-4FE5-B073-44939842F3C9}" destId="{79ECE9AF-49AA-4BF1-9F55-DA1C7660ECC3}" srcOrd="0" destOrd="0" presId="urn:microsoft.com/office/officeart/2005/8/layout/chevron2"/>
    <dgm:cxn modelId="{55997553-4B1E-4AB3-96A2-00744DA686FE}" type="presOf" srcId="{49D0B192-2956-4050-8307-FD365F702037}" destId="{28D8B050-955B-46F9-9691-3D122A34B521}" srcOrd="0" destOrd="0" presId="urn:microsoft.com/office/officeart/2005/8/layout/chevron2"/>
    <dgm:cxn modelId="{F79C2EB3-BC58-4B74-AEE2-4F41B35F7F6D}" srcId="{BA30AF54-2E7D-420F-8EC1-C70064EB404F}" destId="{919D4B47-BA94-4B4F-BFC2-63FC423AF62E}" srcOrd="4" destOrd="0" parTransId="{1D065FFC-17B5-472F-99A6-8E09E39C180E}" sibTransId="{3D656B93-356B-4275-8726-AB5B18488F83}"/>
    <dgm:cxn modelId="{F70DBD07-6565-43E7-8261-F760DB570ACD}" type="presOf" srcId="{919D4B47-BA94-4B4F-BFC2-63FC423AF62E}" destId="{F34783A2-C4E3-444C-8767-FC234E3533C8}" srcOrd="0" destOrd="0" presId="urn:microsoft.com/office/officeart/2005/8/layout/chevron2"/>
    <dgm:cxn modelId="{26821182-5417-4427-A92A-1C69EAD0A890}" srcId="{6A91E90E-1D54-4F7F-8AEF-FEDA5FFBD25D}" destId="{639B212A-6B4F-4FE5-B073-44939842F3C9}" srcOrd="0" destOrd="0" parTransId="{FFD0F4EF-422C-4AF0-BB66-96DB5009009F}" sibTransId="{1FEDF16C-6A7E-4BE9-A3AC-F358531ACFDE}"/>
    <dgm:cxn modelId="{8285058E-4370-41B8-8804-5CB6D20DCCDE}" srcId="{9CA71886-BACA-40F9-BACF-A67DBC05F3FA}" destId="{AC7EC5E0-43A1-4580-9128-5866CBB53CB5}" srcOrd="0" destOrd="0" parTransId="{03207714-F04E-4834-BB6A-493D21C19138}" sibTransId="{FCB5ACA9-7A9E-4687-9E29-2B2028515AA1}"/>
    <dgm:cxn modelId="{99115490-F051-49DE-8F73-F6E3B62D5745}" type="presOf" srcId="{3E87F273-5877-49E1-9179-670881E2E224}" destId="{066E7175-6AEF-40A5-9972-D229081A38D4}" srcOrd="0" destOrd="0" presId="urn:microsoft.com/office/officeart/2005/8/layout/chevron2"/>
    <dgm:cxn modelId="{ACA4D5A9-EE7E-4DB8-A91F-AC740629384E}" type="presOf" srcId="{784A9205-3B24-4CA8-A113-1324B5705E29}" destId="{DA042A66-AABE-4C2A-885A-46B77F55E5F3}" srcOrd="0" destOrd="0" presId="urn:microsoft.com/office/officeart/2005/8/layout/chevron2"/>
    <dgm:cxn modelId="{BF65C36C-3D6D-4318-8727-7D98CE58C756}" srcId="{919D4B47-BA94-4B4F-BFC2-63FC423AF62E}" destId="{3E87F273-5877-49E1-9179-670881E2E224}" srcOrd="0" destOrd="0" parTransId="{EB9939C4-5CAA-4ECA-8E95-8425A561A21C}" sibTransId="{CB0DE051-CE16-493C-A77D-D7292CD1D11A}"/>
    <dgm:cxn modelId="{C5454699-F8BB-4434-909F-C6C86DBFCC56}" type="presOf" srcId="{CE80001A-A262-4E29-804E-1C268F9C4766}" destId="{C8B839F5-80C4-40E0-A42C-B2845A90D6CE}" srcOrd="0" destOrd="0" presId="urn:microsoft.com/office/officeart/2005/8/layout/chevron2"/>
    <dgm:cxn modelId="{F1FBFE48-3195-4A80-8427-10700314DF49}" type="presOf" srcId="{649F0519-8AF4-447E-B043-01070E47F746}" destId="{00062473-89DE-41E0-A6DE-F66B4B83E33C}" srcOrd="0" destOrd="0" presId="urn:microsoft.com/office/officeart/2005/8/layout/chevron2"/>
    <dgm:cxn modelId="{15435942-4826-47FB-BEF6-298FA320B457}" srcId="{BA30AF54-2E7D-420F-8EC1-C70064EB404F}" destId="{9CA71886-BACA-40F9-BACF-A67DBC05F3FA}" srcOrd="5" destOrd="0" parTransId="{F3313F0A-2195-41CE-945C-911EF94A7E36}" sibTransId="{CE1DB561-62B7-4E3F-B1D7-2CC2B7C4D56A}"/>
    <dgm:cxn modelId="{729E8D51-83A6-4A8B-B1EB-6E376629F7F8}" srcId="{BA30AF54-2E7D-420F-8EC1-C70064EB404F}" destId="{6A91E90E-1D54-4F7F-8AEF-FEDA5FFBD25D}" srcOrd="3" destOrd="0" parTransId="{AF6094BA-E7F4-49C6-BF05-25D8AA0CA7F5}" sibTransId="{13674672-FB1F-4FFD-BA21-25B4AA6A9456}"/>
    <dgm:cxn modelId="{1CEC6935-4C38-4D16-A096-40E3CA3555CE}" type="presParOf" srcId="{FDFE673F-41B2-4A73-BB47-B4345002C306}" destId="{420501D8-22C7-4133-83BF-9FFFA5D78945}" srcOrd="0" destOrd="0" presId="urn:microsoft.com/office/officeart/2005/8/layout/chevron2"/>
    <dgm:cxn modelId="{A8E1A1BA-0E43-458A-B38E-4E926BD8D2B8}" type="presParOf" srcId="{420501D8-22C7-4133-83BF-9FFFA5D78945}" destId="{A4EAE3E6-0154-4279-9631-70E532DFBEF7}" srcOrd="0" destOrd="0" presId="urn:microsoft.com/office/officeart/2005/8/layout/chevron2"/>
    <dgm:cxn modelId="{CEF1B267-0341-4F98-8A01-74E4220EA8B4}" type="presParOf" srcId="{420501D8-22C7-4133-83BF-9FFFA5D78945}" destId="{DA042A66-AABE-4C2A-885A-46B77F55E5F3}" srcOrd="1" destOrd="0" presId="urn:microsoft.com/office/officeart/2005/8/layout/chevron2"/>
    <dgm:cxn modelId="{D4EE7206-B49F-4406-9703-C785C0E433AB}" type="presParOf" srcId="{FDFE673F-41B2-4A73-BB47-B4345002C306}" destId="{FD2F3218-B443-4931-BA4B-ADB6F65E14A6}" srcOrd="1" destOrd="0" presId="urn:microsoft.com/office/officeart/2005/8/layout/chevron2"/>
    <dgm:cxn modelId="{356F3CE4-6ECD-473D-8F60-8D4828C3E297}" type="presParOf" srcId="{FDFE673F-41B2-4A73-BB47-B4345002C306}" destId="{3CC11CCE-7D67-47EC-9DCB-405ED6B634E2}" srcOrd="2" destOrd="0" presId="urn:microsoft.com/office/officeart/2005/8/layout/chevron2"/>
    <dgm:cxn modelId="{C4DCE7AA-7F18-412E-A5BE-01A56952EE8D}" type="presParOf" srcId="{3CC11CCE-7D67-47EC-9DCB-405ED6B634E2}" destId="{ACDEF47A-3C93-46BA-8797-571656FE6A9A}" srcOrd="0" destOrd="0" presId="urn:microsoft.com/office/officeart/2005/8/layout/chevron2"/>
    <dgm:cxn modelId="{BED8FCB7-F611-41EC-A02B-7FD468932683}" type="presParOf" srcId="{3CC11CCE-7D67-47EC-9DCB-405ED6B634E2}" destId="{28D8B050-955B-46F9-9691-3D122A34B521}" srcOrd="1" destOrd="0" presId="urn:microsoft.com/office/officeart/2005/8/layout/chevron2"/>
    <dgm:cxn modelId="{014EE8DE-178B-4F64-979C-4AF98CDD49CA}" type="presParOf" srcId="{FDFE673F-41B2-4A73-BB47-B4345002C306}" destId="{D8C11306-4C69-4287-80D9-8A1D71086E11}" srcOrd="3" destOrd="0" presId="urn:microsoft.com/office/officeart/2005/8/layout/chevron2"/>
    <dgm:cxn modelId="{639BF1BF-47BA-4871-9B6C-6020CE77DDEE}" type="presParOf" srcId="{FDFE673F-41B2-4A73-BB47-B4345002C306}" destId="{2F526D74-170F-4AC7-A1DF-FF3D25A1B052}" srcOrd="4" destOrd="0" presId="urn:microsoft.com/office/officeart/2005/8/layout/chevron2"/>
    <dgm:cxn modelId="{C757979B-FBF7-4DC8-8611-E4A1EC8E6C4E}" type="presParOf" srcId="{2F526D74-170F-4AC7-A1DF-FF3D25A1B052}" destId="{C8B839F5-80C4-40E0-A42C-B2845A90D6CE}" srcOrd="0" destOrd="0" presId="urn:microsoft.com/office/officeart/2005/8/layout/chevron2"/>
    <dgm:cxn modelId="{6A4A9687-0A32-403D-A964-53569FF7059D}" type="presParOf" srcId="{2F526D74-170F-4AC7-A1DF-FF3D25A1B052}" destId="{BC20AEF6-0394-4D1B-930A-99742484523E}" srcOrd="1" destOrd="0" presId="urn:microsoft.com/office/officeart/2005/8/layout/chevron2"/>
    <dgm:cxn modelId="{73A29E60-E15F-4B5D-BB77-AECD22076CB2}" type="presParOf" srcId="{FDFE673F-41B2-4A73-BB47-B4345002C306}" destId="{793A050B-9096-4F65-BCCC-A9D2E260FA43}" srcOrd="5" destOrd="0" presId="urn:microsoft.com/office/officeart/2005/8/layout/chevron2"/>
    <dgm:cxn modelId="{2BD1DB73-C0AE-4D61-A440-0D8F90807F85}" type="presParOf" srcId="{FDFE673F-41B2-4A73-BB47-B4345002C306}" destId="{844FDDD8-96DB-406A-BAFD-A132577DEDFA}" srcOrd="6" destOrd="0" presId="urn:microsoft.com/office/officeart/2005/8/layout/chevron2"/>
    <dgm:cxn modelId="{E486F668-9130-4DE5-A114-6D1A1409C4F9}" type="presParOf" srcId="{844FDDD8-96DB-406A-BAFD-A132577DEDFA}" destId="{064C94C9-4DB3-4480-8B5F-41F9FD5456BF}" srcOrd="0" destOrd="0" presId="urn:microsoft.com/office/officeart/2005/8/layout/chevron2"/>
    <dgm:cxn modelId="{B2FE386A-A403-4A34-94C3-1D844E8CC569}" type="presParOf" srcId="{844FDDD8-96DB-406A-BAFD-A132577DEDFA}" destId="{79ECE9AF-49AA-4BF1-9F55-DA1C7660ECC3}" srcOrd="1" destOrd="0" presId="urn:microsoft.com/office/officeart/2005/8/layout/chevron2"/>
    <dgm:cxn modelId="{311AE6DD-817B-4AAF-93EF-D03A16238E3C}" type="presParOf" srcId="{FDFE673F-41B2-4A73-BB47-B4345002C306}" destId="{199D8569-E973-48AC-88EF-83A2EF406579}" srcOrd="7" destOrd="0" presId="urn:microsoft.com/office/officeart/2005/8/layout/chevron2"/>
    <dgm:cxn modelId="{0B5D8D13-A497-49C6-A994-BA820D7B364C}" type="presParOf" srcId="{FDFE673F-41B2-4A73-BB47-B4345002C306}" destId="{F5D6C30D-5666-459B-938A-616F855EFB8E}" srcOrd="8" destOrd="0" presId="urn:microsoft.com/office/officeart/2005/8/layout/chevron2"/>
    <dgm:cxn modelId="{385478AE-D90D-4FF7-B1DB-6D5FC91C4563}" type="presParOf" srcId="{F5D6C30D-5666-459B-938A-616F855EFB8E}" destId="{F34783A2-C4E3-444C-8767-FC234E3533C8}" srcOrd="0" destOrd="0" presId="urn:microsoft.com/office/officeart/2005/8/layout/chevron2"/>
    <dgm:cxn modelId="{50FB34AF-9F30-4A0D-BE24-D1FD485D62BC}" type="presParOf" srcId="{F5D6C30D-5666-459B-938A-616F855EFB8E}" destId="{066E7175-6AEF-40A5-9972-D229081A38D4}" srcOrd="1" destOrd="0" presId="urn:microsoft.com/office/officeart/2005/8/layout/chevron2"/>
    <dgm:cxn modelId="{683ACD67-DF20-4315-BDA2-AF6B5AF78FDC}" type="presParOf" srcId="{FDFE673F-41B2-4A73-BB47-B4345002C306}" destId="{38844B0B-F99E-43DC-9A1D-E611783F8629}" srcOrd="9" destOrd="0" presId="urn:microsoft.com/office/officeart/2005/8/layout/chevron2"/>
    <dgm:cxn modelId="{B4C51A8D-E9E2-4630-B00B-A6AAD0B898B1}" type="presParOf" srcId="{FDFE673F-41B2-4A73-BB47-B4345002C306}" destId="{F86236DC-8A86-484E-B36A-99D1132DAF22}" srcOrd="10" destOrd="0" presId="urn:microsoft.com/office/officeart/2005/8/layout/chevron2"/>
    <dgm:cxn modelId="{F7E22564-9090-4C7D-89C5-E031EF697BF1}" type="presParOf" srcId="{F86236DC-8A86-484E-B36A-99D1132DAF22}" destId="{19141D07-C88D-454A-AB2A-A396C2C7BC5D}" srcOrd="0" destOrd="0" presId="urn:microsoft.com/office/officeart/2005/8/layout/chevron2"/>
    <dgm:cxn modelId="{C08FB5A4-0492-4F9A-9C71-89FE384F0F77}" type="presParOf" srcId="{F86236DC-8A86-484E-B36A-99D1132DAF22}" destId="{9D9C5446-E551-49A3-B97C-F71B402F3EF9}" srcOrd="1" destOrd="0" presId="urn:microsoft.com/office/officeart/2005/8/layout/chevron2"/>
    <dgm:cxn modelId="{1E478F06-433D-428B-B426-3E2049D35E33}" type="presParOf" srcId="{FDFE673F-41B2-4A73-BB47-B4345002C306}" destId="{E4368C67-A7DF-4B01-8D7A-3D3E33334A2B}" srcOrd="11" destOrd="0" presId="urn:microsoft.com/office/officeart/2005/8/layout/chevron2"/>
    <dgm:cxn modelId="{67A4492E-1ADB-4287-BF70-A7FF0772947C}" type="presParOf" srcId="{FDFE673F-41B2-4A73-BB47-B4345002C306}" destId="{139CD6FB-FD77-4401-BB74-4BB4D7AD91E3}" srcOrd="12" destOrd="0" presId="urn:microsoft.com/office/officeart/2005/8/layout/chevron2"/>
    <dgm:cxn modelId="{FE6C3A7E-7EA1-49E5-B0D2-F18083A71969}" type="presParOf" srcId="{139CD6FB-FD77-4401-BB74-4BB4D7AD91E3}" destId="{00062473-89DE-41E0-A6DE-F66B4B83E33C}" srcOrd="0" destOrd="0" presId="urn:microsoft.com/office/officeart/2005/8/layout/chevron2"/>
    <dgm:cxn modelId="{6ACA114D-D45E-40B2-A571-04E77A326EBB}" type="presParOf" srcId="{139CD6FB-FD77-4401-BB74-4BB4D7AD91E3}" destId="{149B3FCB-090C-4EB9-8590-49066CCD403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7453276-B4D8-4C10-BCF0-D427B93BBFE4}">
      <dsp:nvSpPr>
        <dsp:cNvPr id="0" name=""/>
        <dsp:cNvSpPr/>
      </dsp:nvSpPr>
      <dsp:spPr>
        <a:xfrm>
          <a:off x="2365917" y="557304"/>
          <a:ext cx="3951296" cy="3951296"/>
        </a:xfrm>
        <a:prstGeom prst="blockArc">
          <a:avLst>
            <a:gd name="adj1" fmla="val 12600000"/>
            <a:gd name="adj2" fmla="val 16200000"/>
            <a:gd name="adj3" fmla="val 4526"/>
          </a:avLst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BC68CA-64CC-4121-BF1F-1C5B48DEC5C9}">
      <dsp:nvSpPr>
        <dsp:cNvPr id="0" name=""/>
        <dsp:cNvSpPr/>
      </dsp:nvSpPr>
      <dsp:spPr>
        <a:xfrm>
          <a:off x="2365917" y="557304"/>
          <a:ext cx="3951296" cy="3951296"/>
        </a:xfrm>
        <a:prstGeom prst="blockArc">
          <a:avLst>
            <a:gd name="adj1" fmla="val 9000000"/>
            <a:gd name="adj2" fmla="val 12600000"/>
            <a:gd name="adj3" fmla="val 4526"/>
          </a:avLst>
        </a:prstGeom>
        <a:solidFill>
          <a:schemeClr val="accent2">
            <a:hueOff val="3745215"/>
            <a:satOff val="-4671"/>
            <a:lumOff val="1098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EAC5041-AF57-4776-A5FD-4C668E36F77F}">
      <dsp:nvSpPr>
        <dsp:cNvPr id="0" name=""/>
        <dsp:cNvSpPr/>
      </dsp:nvSpPr>
      <dsp:spPr>
        <a:xfrm>
          <a:off x="2365917" y="557304"/>
          <a:ext cx="3951296" cy="3951296"/>
        </a:xfrm>
        <a:prstGeom prst="blockArc">
          <a:avLst>
            <a:gd name="adj1" fmla="val 5400000"/>
            <a:gd name="adj2" fmla="val 9000000"/>
            <a:gd name="adj3" fmla="val 4526"/>
          </a:avLst>
        </a:prstGeom>
        <a:solidFill>
          <a:schemeClr val="accent2">
            <a:hueOff val="2808911"/>
            <a:satOff val="-3503"/>
            <a:lumOff val="824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410139-E707-4CC0-8409-C941019BDE5A}">
      <dsp:nvSpPr>
        <dsp:cNvPr id="0" name=""/>
        <dsp:cNvSpPr/>
      </dsp:nvSpPr>
      <dsp:spPr>
        <a:xfrm>
          <a:off x="2365917" y="557304"/>
          <a:ext cx="3951296" cy="3951296"/>
        </a:xfrm>
        <a:prstGeom prst="blockArc">
          <a:avLst>
            <a:gd name="adj1" fmla="val 1800000"/>
            <a:gd name="adj2" fmla="val 5400000"/>
            <a:gd name="adj3" fmla="val 4526"/>
          </a:avLst>
        </a:prstGeom>
        <a:solidFill>
          <a:schemeClr val="accent2">
            <a:hueOff val="1872608"/>
            <a:satOff val="-2336"/>
            <a:lumOff val="549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CEB7EF9-4C9E-4577-8D04-036EC10F8066}">
      <dsp:nvSpPr>
        <dsp:cNvPr id="0" name=""/>
        <dsp:cNvSpPr/>
      </dsp:nvSpPr>
      <dsp:spPr>
        <a:xfrm>
          <a:off x="2365917" y="557304"/>
          <a:ext cx="3951296" cy="3951296"/>
        </a:xfrm>
        <a:prstGeom prst="blockArc">
          <a:avLst>
            <a:gd name="adj1" fmla="val 19800000"/>
            <a:gd name="adj2" fmla="val 1800000"/>
            <a:gd name="adj3" fmla="val 4526"/>
          </a:avLst>
        </a:prstGeom>
        <a:solidFill>
          <a:schemeClr val="accent2">
            <a:hueOff val="936304"/>
            <a:satOff val="-1168"/>
            <a:lumOff val="27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935CB8-BB3F-4259-A450-F88DDA8FFA77}">
      <dsp:nvSpPr>
        <dsp:cNvPr id="0" name=""/>
        <dsp:cNvSpPr/>
      </dsp:nvSpPr>
      <dsp:spPr>
        <a:xfrm>
          <a:off x="2365917" y="557304"/>
          <a:ext cx="3951296" cy="3951296"/>
        </a:xfrm>
        <a:prstGeom prst="blockArc">
          <a:avLst>
            <a:gd name="adj1" fmla="val 16200000"/>
            <a:gd name="adj2" fmla="val 19800000"/>
            <a:gd name="adj3" fmla="val 4526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F11E87A-2BBF-4A85-A1FD-F0C33684EB77}">
      <dsp:nvSpPr>
        <dsp:cNvPr id="0" name=""/>
        <dsp:cNvSpPr/>
      </dsp:nvSpPr>
      <dsp:spPr>
        <a:xfrm>
          <a:off x="3454438" y="1645825"/>
          <a:ext cx="1774254" cy="177425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Arial Rounded MT Bold" pitchFamily="34" charset="0"/>
            </a:rPr>
            <a:t>Java Applications</a:t>
          </a:r>
          <a:endParaRPr lang="en-US" sz="1400" b="1" kern="1200" dirty="0">
            <a:latin typeface="Arial Rounded MT Bold" pitchFamily="34" charset="0"/>
          </a:endParaRPr>
        </a:p>
      </dsp:txBody>
      <dsp:txXfrm>
        <a:off x="3454438" y="1645825"/>
        <a:ext cx="1774254" cy="1774254"/>
      </dsp:txXfrm>
    </dsp:sp>
    <dsp:sp modelId="{37DA6801-275D-4029-8260-368616F273FE}">
      <dsp:nvSpPr>
        <dsp:cNvPr id="0" name=""/>
        <dsp:cNvSpPr/>
      </dsp:nvSpPr>
      <dsp:spPr>
        <a:xfrm>
          <a:off x="3720576" y="-18973"/>
          <a:ext cx="1241978" cy="124197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Arial Rounded MT Bold" pitchFamily="34" charset="0"/>
            </a:rPr>
            <a:t>Console-based Application</a:t>
          </a:r>
          <a:endParaRPr lang="en-US" sz="1200" kern="1200" dirty="0">
            <a:latin typeface="Arial Rounded MT Bold" pitchFamily="34" charset="0"/>
          </a:endParaRPr>
        </a:p>
      </dsp:txBody>
      <dsp:txXfrm>
        <a:off x="3720576" y="-18973"/>
        <a:ext cx="1241978" cy="1241978"/>
      </dsp:txXfrm>
    </dsp:sp>
    <dsp:sp modelId="{8B48AFB6-A770-41E8-832A-054A3F26EBFF}">
      <dsp:nvSpPr>
        <dsp:cNvPr id="0" name=""/>
        <dsp:cNvSpPr/>
      </dsp:nvSpPr>
      <dsp:spPr>
        <a:xfrm>
          <a:off x="5392817" y="946494"/>
          <a:ext cx="1241978" cy="1241978"/>
        </a:xfrm>
        <a:prstGeom prst="ellipse">
          <a:avLst/>
        </a:prstGeom>
        <a:gradFill rotWithShape="0">
          <a:gsLst>
            <a:gs pos="0">
              <a:schemeClr val="accent2">
                <a:hueOff val="936304"/>
                <a:satOff val="-1168"/>
                <a:lumOff val="275"/>
                <a:alphaOff val="0"/>
                <a:shade val="51000"/>
                <a:satMod val="130000"/>
              </a:schemeClr>
            </a:gs>
            <a:gs pos="80000">
              <a:schemeClr val="accent2">
                <a:hueOff val="936304"/>
                <a:satOff val="-1168"/>
                <a:lumOff val="275"/>
                <a:alphaOff val="0"/>
                <a:shade val="93000"/>
                <a:satMod val="130000"/>
              </a:schemeClr>
            </a:gs>
            <a:gs pos="100000">
              <a:schemeClr val="accent2">
                <a:hueOff val="936304"/>
                <a:satOff val="-1168"/>
                <a:lumOff val="27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Arial Rounded MT Bold" pitchFamily="34" charset="0"/>
            </a:rPr>
            <a:t>Window-based Application</a:t>
          </a:r>
          <a:endParaRPr lang="en-US" sz="1200" kern="1200" dirty="0">
            <a:latin typeface="Arial Rounded MT Bold" pitchFamily="34" charset="0"/>
          </a:endParaRPr>
        </a:p>
      </dsp:txBody>
      <dsp:txXfrm>
        <a:off x="5392817" y="946494"/>
        <a:ext cx="1241978" cy="1241978"/>
      </dsp:txXfrm>
    </dsp:sp>
    <dsp:sp modelId="{BED5575F-AFB7-4ACF-B294-E6C572A7713A}">
      <dsp:nvSpPr>
        <dsp:cNvPr id="0" name=""/>
        <dsp:cNvSpPr/>
      </dsp:nvSpPr>
      <dsp:spPr>
        <a:xfrm>
          <a:off x="5303158" y="2819400"/>
          <a:ext cx="1421294" cy="1358041"/>
        </a:xfrm>
        <a:prstGeom prst="ellipse">
          <a:avLst/>
        </a:prstGeom>
        <a:gradFill rotWithShape="0">
          <a:gsLst>
            <a:gs pos="0">
              <a:schemeClr val="accent2">
                <a:hueOff val="1872608"/>
                <a:satOff val="-2336"/>
                <a:lumOff val="549"/>
                <a:alphaOff val="0"/>
                <a:shade val="51000"/>
                <a:satMod val="130000"/>
              </a:schemeClr>
            </a:gs>
            <a:gs pos="80000">
              <a:schemeClr val="accent2">
                <a:hueOff val="1872608"/>
                <a:satOff val="-2336"/>
                <a:lumOff val="549"/>
                <a:alphaOff val="0"/>
                <a:shade val="93000"/>
                <a:satMod val="130000"/>
              </a:schemeClr>
            </a:gs>
            <a:gs pos="100000">
              <a:schemeClr val="accent2">
                <a:hueOff val="1872608"/>
                <a:satOff val="-2336"/>
                <a:lumOff val="54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Arial Rounded MT Bold" pitchFamily="34" charset="0"/>
            </a:rPr>
            <a:t>Enterprise Components</a:t>
          </a:r>
          <a:endParaRPr lang="en-US" sz="1200" kern="1200" dirty="0">
            <a:latin typeface="Arial Rounded MT Bold" pitchFamily="34" charset="0"/>
          </a:endParaRPr>
        </a:p>
      </dsp:txBody>
      <dsp:txXfrm>
        <a:off x="5303158" y="2819400"/>
        <a:ext cx="1421294" cy="1358041"/>
      </dsp:txXfrm>
    </dsp:sp>
    <dsp:sp modelId="{74DAAA2E-6759-45A5-A738-9B8AAC4E8DC5}">
      <dsp:nvSpPr>
        <dsp:cNvPr id="0" name=""/>
        <dsp:cNvSpPr/>
      </dsp:nvSpPr>
      <dsp:spPr>
        <a:xfrm>
          <a:off x="3602880" y="3803405"/>
          <a:ext cx="1477370" cy="1320967"/>
        </a:xfrm>
        <a:prstGeom prst="ellipse">
          <a:avLst/>
        </a:prstGeom>
        <a:gradFill rotWithShape="0">
          <a:gsLst>
            <a:gs pos="0">
              <a:schemeClr val="accent2">
                <a:hueOff val="2808911"/>
                <a:satOff val="-3503"/>
                <a:lumOff val="824"/>
                <a:alphaOff val="0"/>
                <a:shade val="51000"/>
                <a:satMod val="130000"/>
              </a:schemeClr>
            </a:gs>
            <a:gs pos="80000">
              <a:schemeClr val="accent2">
                <a:hueOff val="2808911"/>
                <a:satOff val="-3503"/>
                <a:lumOff val="824"/>
                <a:alphaOff val="0"/>
                <a:shade val="93000"/>
                <a:satMod val="130000"/>
              </a:schemeClr>
            </a:gs>
            <a:gs pos="100000">
              <a:schemeClr val="accent2">
                <a:hueOff val="2808911"/>
                <a:satOff val="-3503"/>
                <a:lumOff val="82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Arial Rounded MT Bold" pitchFamily="34" charset="0"/>
            </a:rPr>
            <a:t>Server-side Web Components</a:t>
          </a:r>
          <a:endParaRPr lang="en-US" sz="1200" kern="1200" dirty="0">
            <a:latin typeface="Arial Rounded MT Bold" pitchFamily="34" charset="0"/>
          </a:endParaRPr>
        </a:p>
      </dsp:txBody>
      <dsp:txXfrm>
        <a:off x="3602880" y="3803405"/>
        <a:ext cx="1477370" cy="1320967"/>
      </dsp:txXfrm>
    </dsp:sp>
    <dsp:sp modelId="{9DED774D-15AB-4D79-9161-EF28FDA77827}">
      <dsp:nvSpPr>
        <dsp:cNvPr id="0" name=""/>
        <dsp:cNvSpPr/>
      </dsp:nvSpPr>
      <dsp:spPr>
        <a:xfrm>
          <a:off x="1886146" y="2805838"/>
          <a:ext cx="1566357" cy="1385165"/>
        </a:xfrm>
        <a:prstGeom prst="ellipse">
          <a:avLst/>
        </a:prstGeom>
        <a:gradFill rotWithShape="0">
          <a:gsLst>
            <a:gs pos="0">
              <a:schemeClr val="accent2">
                <a:hueOff val="3745215"/>
                <a:satOff val="-4671"/>
                <a:lumOff val="1098"/>
                <a:alphaOff val="0"/>
                <a:shade val="51000"/>
                <a:satMod val="130000"/>
              </a:schemeClr>
            </a:gs>
            <a:gs pos="80000">
              <a:schemeClr val="accent2">
                <a:hueOff val="3745215"/>
                <a:satOff val="-4671"/>
                <a:lumOff val="1098"/>
                <a:alphaOff val="0"/>
                <a:shade val="93000"/>
                <a:satMod val="130000"/>
              </a:schemeClr>
            </a:gs>
            <a:gs pos="100000">
              <a:schemeClr val="accent2">
                <a:hueOff val="3745215"/>
                <a:satOff val="-4671"/>
                <a:lumOff val="109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Arial Rounded MT Bold" pitchFamily="34" charset="0"/>
            </a:rPr>
            <a:t>JavaBeans Component</a:t>
          </a:r>
          <a:endParaRPr lang="en-US" sz="1200" kern="1200" dirty="0">
            <a:latin typeface="Arial Rounded MT Bold" pitchFamily="34" charset="0"/>
          </a:endParaRPr>
        </a:p>
      </dsp:txBody>
      <dsp:txXfrm>
        <a:off x="1886146" y="2805838"/>
        <a:ext cx="1566357" cy="1385165"/>
      </dsp:txXfrm>
    </dsp:sp>
    <dsp:sp modelId="{41058C46-8543-418C-BD00-F7FB0FBA16DE}">
      <dsp:nvSpPr>
        <dsp:cNvPr id="0" name=""/>
        <dsp:cNvSpPr/>
      </dsp:nvSpPr>
      <dsp:spPr>
        <a:xfrm>
          <a:off x="2048336" y="946494"/>
          <a:ext cx="1241978" cy="1241978"/>
        </a:xfrm>
        <a:prstGeom prst="ellipse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Arial Rounded MT Bold" pitchFamily="34" charset="0"/>
            </a:rPr>
            <a:t>Applets</a:t>
          </a:r>
          <a:endParaRPr lang="en-US" sz="1200" kern="1200" dirty="0">
            <a:latin typeface="Arial Rounded MT Bold" pitchFamily="34" charset="0"/>
          </a:endParaRPr>
        </a:p>
      </dsp:txBody>
      <dsp:txXfrm>
        <a:off x="2048336" y="946494"/>
        <a:ext cx="1241978" cy="1241978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BD8AB30-AC6B-4B98-8F90-26D4F4357CBC}">
      <dsp:nvSpPr>
        <dsp:cNvPr id="0" name=""/>
        <dsp:cNvSpPr/>
      </dsp:nvSpPr>
      <dsp:spPr>
        <a:xfrm>
          <a:off x="7166" y="690942"/>
          <a:ext cx="2141859" cy="12851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/>
            <a:t>Create a project in IDE</a:t>
          </a:r>
          <a:endParaRPr lang="en-US" sz="2200" b="1" kern="1200" dirty="0"/>
        </a:p>
      </dsp:txBody>
      <dsp:txXfrm>
        <a:off x="7166" y="690942"/>
        <a:ext cx="2141859" cy="1285115"/>
      </dsp:txXfrm>
    </dsp:sp>
    <dsp:sp modelId="{F92F4252-78C9-4417-BD09-5B31B2BDB80E}">
      <dsp:nvSpPr>
        <dsp:cNvPr id="0" name=""/>
        <dsp:cNvSpPr/>
      </dsp:nvSpPr>
      <dsp:spPr>
        <a:xfrm>
          <a:off x="2363212" y="1067909"/>
          <a:ext cx="454074" cy="53118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b="1" kern="1200"/>
        </a:p>
      </dsp:txBody>
      <dsp:txXfrm>
        <a:off x="2363212" y="1067909"/>
        <a:ext cx="454074" cy="531181"/>
      </dsp:txXfrm>
    </dsp:sp>
    <dsp:sp modelId="{381A7C68-0E38-48F0-AFCF-90A545F06445}">
      <dsp:nvSpPr>
        <dsp:cNvPr id="0" name=""/>
        <dsp:cNvSpPr/>
      </dsp:nvSpPr>
      <dsp:spPr>
        <a:xfrm>
          <a:off x="3005770" y="690942"/>
          <a:ext cx="2141859" cy="12851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smtClean="0"/>
            <a:t>Add code to the generated source files</a:t>
          </a:r>
          <a:endParaRPr lang="en-US" sz="2200" b="1" kern="1200"/>
        </a:p>
      </dsp:txBody>
      <dsp:txXfrm>
        <a:off x="3005770" y="690942"/>
        <a:ext cx="2141859" cy="1285115"/>
      </dsp:txXfrm>
    </dsp:sp>
    <dsp:sp modelId="{F4FC389D-847E-4D77-8A00-66E9C8AE55DB}">
      <dsp:nvSpPr>
        <dsp:cNvPr id="0" name=""/>
        <dsp:cNvSpPr/>
      </dsp:nvSpPr>
      <dsp:spPr>
        <a:xfrm>
          <a:off x="5361815" y="1067909"/>
          <a:ext cx="454074" cy="53118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b="1" kern="1200"/>
        </a:p>
      </dsp:txBody>
      <dsp:txXfrm>
        <a:off x="5361815" y="1067909"/>
        <a:ext cx="454074" cy="531181"/>
      </dsp:txXfrm>
    </dsp:sp>
    <dsp:sp modelId="{B8050470-2810-4D5F-8F76-D8F1F684E294}">
      <dsp:nvSpPr>
        <dsp:cNvPr id="0" name=""/>
        <dsp:cNvSpPr/>
      </dsp:nvSpPr>
      <dsp:spPr>
        <a:xfrm>
          <a:off x="6004373" y="690942"/>
          <a:ext cx="2141859" cy="128511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/>
            <a:t>Build and execute Java program</a:t>
          </a:r>
          <a:endParaRPr lang="en-US" sz="2200" b="1" kern="1200" dirty="0"/>
        </a:p>
      </dsp:txBody>
      <dsp:txXfrm>
        <a:off x="6004373" y="690942"/>
        <a:ext cx="2141859" cy="1285115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705ED06-1C22-4848-86A6-658A74369BF3}">
      <dsp:nvSpPr>
        <dsp:cNvPr id="0" name=""/>
        <dsp:cNvSpPr/>
      </dsp:nvSpPr>
      <dsp:spPr>
        <a:xfrm>
          <a:off x="0" y="3632"/>
          <a:ext cx="7620000" cy="44606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+mn-lt"/>
            </a:rPr>
            <a:t>Beginning-of-line comment </a:t>
          </a:r>
          <a:endParaRPr lang="en-US" sz="2000" b="1" kern="1200" dirty="0">
            <a:latin typeface="+mn-lt"/>
          </a:endParaRPr>
        </a:p>
      </dsp:txBody>
      <dsp:txXfrm>
        <a:off x="0" y="3632"/>
        <a:ext cx="7620000" cy="446062"/>
      </dsp:txXfrm>
    </dsp:sp>
    <dsp:sp modelId="{246A31C0-997D-4BBA-812C-851A9ED7445F}">
      <dsp:nvSpPr>
        <dsp:cNvPr id="0" name=""/>
        <dsp:cNvSpPr/>
      </dsp:nvSpPr>
      <dsp:spPr>
        <a:xfrm>
          <a:off x="0" y="446674"/>
          <a:ext cx="7620000" cy="582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935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This type of comment can be placed before the code (on a different line).</a:t>
          </a:r>
          <a:endParaRPr lang="en-US" sz="2000" kern="1200" dirty="0">
            <a:latin typeface="Calibri" pitchFamily="34" charset="0"/>
          </a:endParaRPr>
        </a:p>
      </dsp:txBody>
      <dsp:txXfrm>
        <a:off x="0" y="446674"/>
        <a:ext cx="7620000" cy="582025"/>
      </dsp:txXfrm>
    </dsp:sp>
    <dsp:sp modelId="{25A6E5EE-08A8-43B9-A90E-D8D0B4D831E8}">
      <dsp:nvSpPr>
        <dsp:cNvPr id="0" name=""/>
        <dsp:cNvSpPr/>
      </dsp:nvSpPr>
      <dsp:spPr>
        <a:xfrm>
          <a:off x="0" y="1028700"/>
          <a:ext cx="7620000" cy="446062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End-of-line comment</a:t>
          </a:r>
          <a:endParaRPr lang="en-US" sz="2000" b="1" kern="1200" dirty="0"/>
        </a:p>
      </dsp:txBody>
      <dsp:txXfrm>
        <a:off x="0" y="1028700"/>
        <a:ext cx="7620000" cy="446062"/>
      </dsp:txXfrm>
    </dsp:sp>
    <dsp:sp modelId="{1E530821-C6D5-439D-93E0-F665E11F3287}">
      <dsp:nvSpPr>
        <dsp:cNvPr id="0" name=""/>
        <dsp:cNvSpPr/>
      </dsp:nvSpPr>
      <dsp:spPr>
        <a:xfrm>
          <a:off x="0" y="1474762"/>
          <a:ext cx="7620000" cy="582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935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This type of comment is placed at the end of the code (on the same line).</a:t>
          </a:r>
          <a:endParaRPr lang="en-US" sz="2000" kern="1200" dirty="0">
            <a:latin typeface="Calibri" pitchFamily="34" charset="0"/>
          </a:endParaRPr>
        </a:p>
      </dsp:txBody>
      <dsp:txXfrm>
        <a:off x="0" y="1474762"/>
        <a:ext cx="7620000" cy="582025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777A063A-30E9-491B-98FC-07006142BFC6}">
      <dsp:nvSpPr>
        <dsp:cNvPr id="0" name=""/>
        <dsp:cNvSpPr/>
      </dsp:nvSpPr>
      <dsp:spPr>
        <a:xfrm>
          <a:off x="0" y="400711"/>
          <a:ext cx="8458200" cy="455153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6450" tIns="541270" rIns="65645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 smtClean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 smtClean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Defines a namespace that stores classes with similar functionalities in them.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  <a:cs typeface="Courier New" pitchFamily="49" charset="0"/>
            </a:rPr>
            <a:t>The </a:t>
          </a:r>
          <a:r>
            <a:rPr lang="en-US" sz="2000" kern="1200" dirty="0" smtClean="0">
              <a:latin typeface="Courier New" pitchFamily="49" charset="0"/>
              <a:cs typeface="Courier New" pitchFamily="49" charset="0"/>
            </a:rPr>
            <a:t>package</a:t>
          </a:r>
          <a:r>
            <a:rPr lang="en-US" sz="2000" kern="1200" dirty="0" smtClean="0">
              <a:latin typeface="Calibri" pitchFamily="34" charset="0"/>
            </a:rPr>
            <a:t> keyword identifies:</a:t>
          </a:r>
          <a:endParaRPr lang="en-US" sz="2000" kern="1200" dirty="0">
            <a:latin typeface="Calibri" pitchFamily="34" charset="0"/>
          </a:endParaRP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Name of the package to which the class belongs. 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latin typeface="Calibri" pitchFamily="34" charset="0"/>
            </a:rPr>
            <a:t>Visibility of the class within the package and outside the package. </a:t>
          </a:r>
          <a:endParaRPr lang="en-US" sz="2000" kern="1200" dirty="0" smtClean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latin typeface="Calibri" pitchFamily="34" charset="0"/>
            </a:rPr>
            <a:t>The concept of package is similar to folder in the OS.</a:t>
          </a: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In Java, all classes belongs to a package. If the package statement is not specified, then the class belongs to the default package.</a:t>
          </a: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Example: All </a:t>
          </a:r>
          <a:r>
            <a:rPr lang="en-US" sz="2000" kern="1200" dirty="0" smtClean="0">
              <a:latin typeface="Calibri" pitchFamily="34" charset="0"/>
            </a:rPr>
            <a:t>the user interface classes are grouped in the </a:t>
          </a:r>
          <a:r>
            <a:rPr lang="en-US" sz="2000" kern="1200" dirty="0" smtClean="0">
              <a:latin typeface="Courier New" pitchFamily="49" charset="0"/>
              <a:cs typeface="Courier New" pitchFamily="49" charset="0"/>
            </a:rPr>
            <a:t>java.awt</a:t>
          </a:r>
          <a:r>
            <a:rPr lang="en-US" sz="2000" kern="1200" dirty="0" smtClean="0">
              <a:latin typeface="Calibri" pitchFamily="34" charset="0"/>
            </a:rPr>
            <a:t> or </a:t>
          </a:r>
          <a:r>
            <a:rPr lang="en-US" sz="2000" kern="1200" dirty="0" err="1" smtClean="0">
              <a:latin typeface="Courier New" pitchFamily="49" charset="0"/>
              <a:cs typeface="Courier New" pitchFamily="49" charset="0"/>
            </a:rPr>
            <a:t>java.swing</a:t>
          </a:r>
          <a:r>
            <a:rPr lang="en-US" sz="2000" kern="1200" dirty="0" smtClean="0">
              <a:latin typeface="Calibri" pitchFamily="34" charset="0"/>
            </a:rPr>
            <a:t> packages.</a:t>
          </a:r>
        </a:p>
      </dsp:txBody>
      <dsp:txXfrm>
        <a:off x="0" y="400711"/>
        <a:ext cx="8458200" cy="4551536"/>
      </dsp:txXfrm>
    </dsp:sp>
    <dsp:sp modelId="{3CBC5019-2180-404B-B16D-3795AD040BDA}">
      <dsp:nvSpPr>
        <dsp:cNvPr id="0" name=""/>
        <dsp:cNvSpPr/>
      </dsp:nvSpPr>
      <dsp:spPr>
        <a:xfrm>
          <a:off x="598809" y="204665"/>
          <a:ext cx="5914958" cy="467777"/>
        </a:xfrm>
        <a:prstGeom prst="roundRect">
          <a:avLst/>
        </a:prstGeom>
        <a:gradFill rotWithShape="1">
          <a:gsLst>
            <a:gs pos="0">
              <a:schemeClr val="accent2">
                <a:tint val="50000"/>
                <a:satMod val="300000"/>
              </a:schemeClr>
            </a:gs>
            <a:gs pos="35000">
              <a:schemeClr val="accent2">
                <a:tint val="37000"/>
                <a:satMod val="300000"/>
              </a:schemeClr>
            </a:gs>
            <a:gs pos="100000">
              <a:schemeClr val="accent2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223790" tIns="0" rIns="22379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package</a:t>
          </a:r>
          <a:endParaRPr lang="en-US" sz="2000" kern="1200" dirty="0"/>
        </a:p>
      </dsp:txBody>
      <dsp:txXfrm>
        <a:off x="598809" y="204665"/>
        <a:ext cx="5914958" cy="467777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72A9F84-59B6-461B-98FB-FD0A1EAD5248}">
      <dsp:nvSpPr>
        <dsp:cNvPr id="0" name=""/>
        <dsp:cNvSpPr/>
      </dsp:nvSpPr>
      <dsp:spPr>
        <a:xfrm>
          <a:off x="0" y="267839"/>
          <a:ext cx="8610600" cy="521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374904" rIns="66827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Identifies the classes and packages that are used in a Java class. </a:t>
          </a: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Helps to narrow down the search performed by the Java compiler by informing it about the classes and packages.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Mandatory to import the required classes, before they are used in the Java program.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Some exceptions wherein the use of </a:t>
          </a:r>
          <a:r>
            <a:rPr lang="en-US" sz="2000" b="1" kern="1200" dirty="0" smtClean="0">
              <a:solidFill>
                <a:schemeClr val="tx1">
                  <a:lumMod val="95000"/>
                  <a:lumOff val="5000"/>
                </a:schemeClr>
              </a:solidFill>
              <a:latin typeface="Calibri" pitchFamily="34" charset="0"/>
            </a:rPr>
            <a:t>import</a:t>
          </a:r>
          <a:r>
            <a:rPr lang="en-US" sz="2000" kern="1200" dirty="0" smtClean="0">
              <a:latin typeface="Calibri" pitchFamily="34" charset="0"/>
            </a:rPr>
            <a:t> statement is not required are as follows: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If classes are present in the </a:t>
          </a:r>
          <a:r>
            <a:rPr lang="en-US" sz="2000" kern="1200" dirty="0" err="1" smtClean="0">
              <a:latin typeface="Courier New" pitchFamily="49" charset="0"/>
              <a:cs typeface="Courier New" pitchFamily="49" charset="0"/>
            </a:rPr>
            <a:t>java.lang</a:t>
          </a:r>
          <a:r>
            <a:rPr lang="en-US" sz="2000" kern="1200" dirty="0" smtClean="0">
              <a:latin typeface="Calibri" pitchFamily="34" charset="0"/>
            </a:rPr>
            <a:t> package. 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If classes are located in the same package. 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If classes are declared and used along with their package name. For example</a:t>
          </a:r>
          <a:r>
            <a:rPr lang="en-US" sz="2000" kern="1200" dirty="0" smtClean="0">
              <a:latin typeface="Calibri" pitchFamily="34" charset="0"/>
              <a:cs typeface="Courier New" pitchFamily="49" charset="0"/>
            </a:rPr>
            <a:t>, </a:t>
          </a:r>
          <a:r>
            <a:rPr lang="en-US" sz="2000" kern="1200" dirty="0" err="1" smtClean="0">
              <a:latin typeface="Courier New" pitchFamily="49" charset="0"/>
              <a:cs typeface="Courier New" pitchFamily="49" charset="0"/>
            </a:rPr>
            <a:t>java.text.NumberFormat</a:t>
          </a:r>
          <a:r>
            <a:rPr lang="en-US" sz="2000" kern="1200" dirty="0" smtClean="0">
              <a:latin typeface="Courier New" pitchFamily="49" charset="0"/>
              <a:cs typeface="Courier New" pitchFamily="49" charset="0"/>
            </a:rPr>
            <a:t> </a:t>
          </a:r>
          <a:r>
            <a:rPr lang="en-US" sz="2000" kern="1200" dirty="0" err="1" smtClean="0">
              <a:latin typeface="Courier New" pitchFamily="49" charset="0"/>
              <a:cs typeface="Courier New" pitchFamily="49" charset="0"/>
            </a:rPr>
            <a:t>nf</a:t>
          </a:r>
          <a:r>
            <a:rPr lang="en-US" sz="2000" kern="1200" dirty="0" smtClean="0">
              <a:latin typeface="Courier New" pitchFamily="49" charset="0"/>
              <a:cs typeface="Courier New" pitchFamily="49" charset="0"/>
            </a:rPr>
            <a:t> = new </a:t>
          </a:r>
          <a:r>
            <a:rPr lang="en-US" sz="2000" kern="1200" dirty="0" err="1" smtClean="0">
              <a:latin typeface="Courier New" pitchFamily="49" charset="0"/>
              <a:cs typeface="Courier New" pitchFamily="49" charset="0"/>
            </a:rPr>
            <a:t>java.text</a:t>
          </a:r>
          <a:r>
            <a:rPr lang="en-US" sz="2000" kern="1200" dirty="0" smtClean="0">
              <a:latin typeface="Courier New" pitchFamily="49" charset="0"/>
              <a:cs typeface="Courier New" pitchFamily="49" charset="0"/>
            </a:rPr>
            <a:t>. </a:t>
          </a:r>
          <a:r>
            <a:rPr lang="en-US" sz="2000" kern="1200" dirty="0" err="1" smtClean="0">
              <a:latin typeface="Courier New" pitchFamily="49" charset="0"/>
              <a:cs typeface="Courier New" pitchFamily="49" charset="0"/>
            </a:rPr>
            <a:t>NumberFormat</a:t>
          </a:r>
          <a:r>
            <a:rPr lang="en-US" sz="2000" kern="1200" dirty="0" smtClean="0">
              <a:latin typeface="Courier New" pitchFamily="49" charset="0"/>
              <a:cs typeface="Courier New" pitchFamily="49" charset="0"/>
            </a:rPr>
            <a:t>(); </a:t>
          </a:r>
          <a:r>
            <a:rPr lang="en-US" sz="2000" kern="1200" dirty="0" smtClean="0">
              <a:latin typeface="Calibri" pitchFamily="34" charset="0"/>
            </a:rPr>
            <a:t>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 smtClean="0">
            <a:latin typeface="Calibri" pitchFamily="34" charset="0"/>
          </a:endParaRPr>
        </a:p>
      </dsp:txBody>
      <dsp:txXfrm>
        <a:off x="0" y="267839"/>
        <a:ext cx="8610600" cy="5216400"/>
      </dsp:txXfrm>
    </dsp:sp>
    <dsp:sp modelId="{C8E6EE28-2BBC-4C87-ABD3-D514B9440903}">
      <dsp:nvSpPr>
        <dsp:cNvPr id="0" name=""/>
        <dsp:cNvSpPr/>
      </dsp:nvSpPr>
      <dsp:spPr>
        <a:xfrm>
          <a:off x="430530" y="2159"/>
          <a:ext cx="6027420" cy="531360"/>
        </a:xfrm>
        <a:prstGeom prst="roundRect">
          <a:avLst/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import</a:t>
          </a:r>
          <a:endParaRPr lang="en-US" sz="2000" kern="1200" dirty="0"/>
        </a:p>
      </dsp:txBody>
      <dsp:txXfrm>
        <a:off x="430530" y="2159"/>
        <a:ext cx="6027420" cy="53136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DF691C75-CFD2-46F3-9C61-24A2EEF181EA}">
      <dsp:nvSpPr>
        <dsp:cNvPr id="0" name=""/>
        <dsp:cNvSpPr/>
      </dsp:nvSpPr>
      <dsp:spPr>
        <a:xfrm>
          <a:off x="0" y="148127"/>
          <a:ext cx="8610600" cy="272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374904" rIns="66827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ourier New" pitchFamily="49" charset="0"/>
              <a:cs typeface="Courier New" pitchFamily="49" charset="0"/>
            </a:rPr>
            <a:t>class</a:t>
          </a:r>
          <a:r>
            <a:rPr lang="en-US" sz="2000" kern="1200" dirty="0" smtClean="0">
              <a:latin typeface="Calibri" pitchFamily="34" charset="0"/>
            </a:rPr>
            <a:t> keyword identifies a Java class.</a:t>
          </a: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Precedes the name of the class in the declaration.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ourier New" pitchFamily="49" charset="0"/>
              <a:cs typeface="Courier New" pitchFamily="49" charset="0"/>
            </a:rPr>
            <a:t>public</a:t>
          </a:r>
          <a:r>
            <a:rPr lang="en-US" sz="2000" kern="1200" dirty="0" smtClean="0">
              <a:latin typeface="Calibri" pitchFamily="34" charset="0"/>
            </a:rPr>
            <a:t> keyword indicates the access modifier that decides the visibility of the class.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Name of a class and file name should match.</a:t>
          </a:r>
        </a:p>
      </dsp:txBody>
      <dsp:txXfrm>
        <a:off x="0" y="148127"/>
        <a:ext cx="8610600" cy="2721600"/>
      </dsp:txXfrm>
    </dsp:sp>
    <dsp:sp modelId="{E76CF2AC-577D-41A8-87C9-0B366FCC0C42}">
      <dsp:nvSpPr>
        <dsp:cNvPr id="0" name=""/>
        <dsp:cNvSpPr/>
      </dsp:nvSpPr>
      <dsp:spPr>
        <a:xfrm>
          <a:off x="457201" y="55054"/>
          <a:ext cx="6027420" cy="393068"/>
        </a:xfrm>
        <a:prstGeom prst="roundRect">
          <a:avLst/>
        </a:prstGeom>
        <a:gradFill rotWithShape="1">
          <a:gsLst>
            <a:gs pos="0">
              <a:schemeClr val="accent4">
                <a:tint val="50000"/>
                <a:satMod val="300000"/>
              </a:schemeClr>
            </a:gs>
            <a:gs pos="35000">
              <a:schemeClr val="accent4">
                <a:tint val="37000"/>
                <a:satMod val="300000"/>
              </a:schemeClr>
            </a:gs>
            <a:gs pos="100000">
              <a:schemeClr val="accent4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class</a:t>
          </a:r>
          <a:endParaRPr lang="en-US" sz="2000" b="1" kern="1200" dirty="0"/>
        </a:p>
      </dsp:txBody>
      <dsp:txXfrm>
        <a:off x="457201" y="55054"/>
        <a:ext cx="6027420" cy="393068"/>
      </dsp:txXfrm>
    </dsp:sp>
    <dsp:sp modelId="{777E2726-6874-4FBB-B80D-041F42D7A8A3}">
      <dsp:nvSpPr>
        <dsp:cNvPr id="0" name=""/>
        <dsp:cNvSpPr/>
      </dsp:nvSpPr>
      <dsp:spPr>
        <a:xfrm>
          <a:off x="0" y="3100160"/>
          <a:ext cx="8610600" cy="1984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374904" rIns="668278" bIns="14224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8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Are also referred to as instance fields or instance variables. </a:t>
          </a: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Represent the state of objects. </a:t>
          </a:r>
          <a:endParaRPr lang="en-US" sz="2000" kern="1200" dirty="0">
            <a:latin typeface="Calibri" pitchFamily="34" charset="0"/>
          </a:endParaRPr>
        </a:p>
      </dsp:txBody>
      <dsp:txXfrm>
        <a:off x="0" y="3100160"/>
        <a:ext cx="8610600" cy="1984500"/>
      </dsp:txXfrm>
    </dsp:sp>
    <dsp:sp modelId="{9F4BD6DE-FEBB-47E1-83C4-ED7D46D81C7C}">
      <dsp:nvSpPr>
        <dsp:cNvPr id="0" name=""/>
        <dsp:cNvSpPr/>
      </dsp:nvSpPr>
      <dsp:spPr>
        <a:xfrm>
          <a:off x="381001" y="2960014"/>
          <a:ext cx="6027420" cy="398913"/>
        </a:xfrm>
        <a:prstGeom prst="roundRect">
          <a:avLst/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Variables</a:t>
          </a:r>
          <a:endParaRPr lang="en-US" sz="1800" b="1" kern="1200" dirty="0"/>
        </a:p>
      </dsp:txBody>
      <dsp:txXfrm>
        <a:off x="381001" y="2960014"/>
        <a:ext cx="6027420" cy="398913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DF691C75-CFD2-46F3-9C61-24A2EEF181EA}">
      <dsp:nvSpPr>
        <dsp:cNvPr id="0" name=""/>
        <dsp:cNvSpPr/>
      </dsp:nvSpPr>
      <dsp:spPr>
        <a:xfrm>
          <a:off x="0" y="156089"/>
          <a:ext cx="8610600" cy="2409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354076" rIns="66827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Are functions that represent some action to be performed on an object. </a:t>
          </a:r>
          <a:endParaRPr lang="en-US" sz="2000" kern="1200" dirty="0">
            <a:latin typeface="Calibri" pitchFamily="34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Are also referred to as instance methods.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 dirty="0" smtClean="0">
            <a:latin typeface="Calibri" pitchFamily="34" charset="0"/>
          </a:endParaRPr>
        </a:p>
      </dsp:txBody>
      <dsp:txXfrm>
        <a:off x="0" y="156089"/>
        <a:ext cx="8610600" cy="2409750"/>
      </dsp:txXfrm>
    </dsp:sp>
    <dsp:sp modelId="{E76CF2AC-577D-41A8-87C9-0B366FCC0C42}">
      <dsp:nvSpPr>
        <dsp:cNvPr id="0" name=""/>
        <dsp:cNvSpPr/>
      </dsp:nvSpPr>
      <dsp:spPr>
        <a:xfrm>
          <a:off x="457201" y="68187"/>
          <a:ext cx="6027420" cy="371231"/>
        </a:xfrm>
        <a:prstGeom prst="roundRect">
          <a:avLst/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Methods</a:t>
          </a:r>
          <a:endParaRPr lang="en-US" sz="2000" b="1" kern="1200" dirty="0"/>
        </a:p>
      </dsp:txBody>
      <dsp:txXfrm>
        <a:off x="457201" y="68187"/>
        <a:ext cx="6027420" cy="371231"/>
      </dsp:txXfrm>
    </dsp:sp>
    <dsp:sp modelId="{777E2726-6874-4FBB-B80D-041F42D7A8A3}">
      <dsp:nvSpPr>
        <dsp:cNvPr id="0" name=""/>
        <dsp:cNvSpPr/>
      </dsp:nvSpPr>
      <dsp:spPr>
        <a:xfrm>
          <a:off x="0" y="2783471"/>
          <a:ext cx="8610600" cy="1981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354076" rIns="66827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Are also methods or functions that are invoked during the creation of an object. 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Used to initialize the objects.</a:t>
          </a:r>
          <a:endParaRPr lang="en-US" sz="1700" kern="1200" dirty="0"/>
        </a:p>
      </dsp:txBody>
      <dsp:txXfrm>
        <a:off x="0" y="2783471"/>
        <a:ext cx="8610600" cy="1981350"/>
      </dsp:txXfrm>
    </dsp:sp>
    <dsp:sp modelId="{9F4BD6DE-FEBB-47E1-83C4-ED7D46D81C7C}">
      <dsp:nvSpPr>
        <dsp:cNvPr id="0" name=""/>
        <dsp:cNvSpPr/>
      </dsp:nvSpPr>
      <dsp:spPr>
        <a:xfrm>
          <a:off x="381001" y="2651110"/>
          <a:ext cx="6027420" cy="376751"/>
        </a:xfrm>
        <a:prstGeom prst="roundRect">
          <a:avLst/>
        </a:prstGeom>
        <a:gradFill rotWithShape="1">
          <a:gsLst>
            <a:gs pos="0">
              <a:schemeClr val="accent4">
                <a:tint val="50000"/>
                <a:satMod val="300000"/>
              </a:schemeClr>
            </a:gs>
            <a:gs pos="35000">
              <a:schemeClr val="accent4">
                <a:tint val="37000"/>
                <a:satMod val="300000"/>
              </a:schemeClr>
            </a:gs>
            <a:gs pos="100000">
              <a:schemeClr val="accent4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4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Constructors</a:t>
          </a:r>
          <a:endParaRPr lang="en-US" sz="1700" b="1" kern="1200" dirty="0"/>
        </a:p>
      </dsp:txBody>
      <dsp:txXfrm>
        <a:off x="381001" y="2651110"/>
        <a:ext cx="6027420" cy="376751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A0B8426-57BE-4A9F-B6C4-FE025CD6E70C}">
      <dsp:nvSpPr>
        <dsp:cNvPr id="0" name=""/>
        <dsp:cNvSpPr/>
      </dsp:nvSpPr>
      <dsp:spPr>
        <a:xfrm>
          <a:off x="7099" y="811247"/>
          <a:ext cx="2121842" cy="1273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/>
            <a:t>Create a Java program</a:t>
          </a:r>
          <a:endParaRPr lang="en-US" sz="2300" b="1" kern="1200" dirty="0"/>
        </a:p>
      </dsp:txBody>
      <dsp:txXfrm>
        <a:off x="7099" y="811247"/>
        <a:ext cx="2121842" cy="1273105"/>
      </dsp:txXfrm>
    </dsp:sp>
    <dsp:sp modelId="{AB27084B-6B3B-43C3-A85C-3A9FD0EA1198}">
      <dsp:nvSpPr>
        <dsp:cNvPr id="0" name=""/>
        <dsp:cNvSpPr/>
      </dsp:nvSpPr>
      <dsp:spPr>
        <a:xfrm>
          <a:off x="2341125" y="1184691"/>
          <a:ext cx="449830" cy="5262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b="1" kern="1200"/>
        </a:p>
      </dsp:txBody>
      <dsp:txXfrm>
        <a:off x="2341125" y="1184691"/>
        <a:ext cx="449830" cy="526216"/>
      </dsp:txXfrm>
    </dsp:sp>
    <dsp:sp modelId="{FE2786AF-9AAC-48DB-A3B8-75EB381B9B95}">
      <dsp:nvSpPr>
        <dsp:cNvPr id="0" name=""/>
        <dsp:cNvSpPr/>
      </dsp:nvSpPr>
      <dsp:spPr>
        <a:xfrm>
          <a:off x="2977678" y="811247"/>
          <a:ext cx="2121842" cy="1273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/>
            <a:t>Compile </a:t>
          </a:r>
          <a:r>
            <a:rPr lang="en-US" sz="2300" b="1" kern="1200" dirty="0" smtClean="0">
              <a:latin typeface="Courier New" pitchFamily="49" charset="0"/>
              <a:cs typeface="Courier New" pitchFamily="49" charset="0"/>
            </a:rPr>
            <a:t>.java</a:t>
          </a:r>
          <a:r>
            <a:rPr lang="en-US" sz="2300" b="1" kern="1200" dirty="0" smtClean="0"/>
            <a:t> file</a:t>
          </a:r>
          <a:endParaRPr lang="en-US" sz="2300" b="1" kern="1200" dirty="0"/>
        </a:p>
      </dsp:txBody>
      <dsp:txXfrm>
        <a:off x="2977678" y="811247"/>
        <a:ext cx="2121842" cy="1273105"/>
      </dsp:txXfrm>
    </dsp:sp>
    <dsp:sp modelId="{5229CE01-744B-4B85-A50D-522132F67CD1}">
      <dsp:nvSpPr>
        <dsp:cNvPr id="0" name=""/>
        <dsp:cNvSpPr/>
      </dsp:nvSpPr>
      <dsp:spPr>
        <a:xfrm>
          <a:off x="5311705" y="1184691"/>
          <a:ext cx="449830" cy="5262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b="1" kern="1200"/>
        </a:p>
      </dsp:txBody>
      <dsp:txXfrm>
        <a:off x="5311705" y="1184691"/>
        <a:ext cx="449830" cy="526216"/>
      </dsp:txXfrm>
    </dsp:sp>
    <dsp:sp modelId="{4591FB73-45DC-4BC4-9443-B205F49AA755}">
      <dsp:nvSpPr>
        <dsp:cNvPr id="0" name=""/>
        <dsp:cNvSpPr/>
      </dsp:nvSpPr>
      <dsp:spPr>
        <a:xfrm>
          <a:off x="5948258" y="811247"/>
          <a:ext cx="2121842" cy="1273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smtClean="0"/>
            <a:t>Build and execute Java program</a:t>
          </a:r>
          <a:endParaRPr lang="en-US" sz="2300" b="1" kern="1200" dirty="0"/>
        </a:p>
      </dsp:txBody>
      <dsp:txXfrm>
        <a:off x="5948258" y="811247"/>
        <a:ext cx="2121842" cy="1273105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1FB2FC6-E7CC-4E29-8FCD-F3FAE9B2BCCE}">
      <dsp:nvSpPr>
        <dsp:cNvPr id="0" name=""/>
        <dsp:cNvSpPr/>
      </dsp:nvSpPr>
      <dsp:spPr>
        <a:xfrm>
          <a:off x="0" y="0"/>
          <a:ext cx="6630162" cy="850392"/>
        </a:xfrm>
        <a:prstGeom prst="roundRect">
          <a:avLst>
            <a:gd name="adj" fmla="val 10000"/>
          </a:avLst>
        </a:prstGeom>
        <a:solidFill>
          <a:schemeClr val="lt1"/>
        </a:solidFill>
        <a:ln w="381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Calibri" pitchFamily="34" charset="0"/>
            </a:rPr>
            <a:t>The </a:t>
          </a:r>
          <a:r>
            <a:rPr lang="en-US" sz="2000" b="1" kern="1200" dirty="0" smtClean="0">
              <a:latin typeface="Calibri" pitchFamily="34" charset="0"/>
            </a:rPr>
            <a:t>class loader</a:t>
          </a:r>
          <a:r>
            <a:rPr lang="en-US" sz="2000" kern="1200" dirty="0" smtClean="0">
              <a:latin typeface="Calibri" pitchFamily="34" charset="0"/>
            </a:rPr>
            <a:t> component of JVM loads all the necessary classes from the runtime libraries required for execution of the compiled </a:t>
          </a:r>
          <a:r>
            <a:rPr lang="en-US" sz="2000" kern="1200" dirty="0" err="1" smtClean="0">
              <a:latin typeface="Calibri" pitchFamily="34" charset="0"/>
            </a:rPr>
            <a:t>bytecode</a:t>
          </a:r>
          <a:r>
            <a:rPr lang="en-US" sz="2000" kern="1200" dirty="0" smtClean="0">
              <a:latin typeface="Calibri" pitchFamily="34" charset="0"/>
            </a:rPr>
            <a:t>.</a:t>
          </a:r>
          <a:endParaRPr lang="en-US" sz="2000" kern="1200" dirty="0">
            <a:latin typeface="Calibri" pitchFamily="34" charset="0"/>
          </a:endParaRPr>
        </a:p>
      </dsp:txBody>
      <dsp:txXfrm>
        <a:off x="0" y="0"/>
        <a:ext cx="5662841" cy="850392"/>
      </dsp:txXfrm>
    </dsp:sp>
    <dsp:sp modelId="{800FD8DE-019F-4DA8-92CE-BD966E1BE58F}">
      <dsp:nvSpPr>
        <dsp:cNvPr id="0" name=""/>
        <dsp:cNvSpPr/>
      </dsp:nvSpPr>
      <dsp:spPr>
        <a:xfrm>
          <a:off x="495109" y="968502"/>
          <a:ext cx="6630162" cy="850392"/>
        </a:xfrm>
        <a:prstGeom prst="roundRect">
          <a:avLst>
            <a:gd name="adj" fmla="val 10000"/>
          </a:avLst>
        </a:prstGeom>
        <a:solidFill>
          <a:schemeClr val="lt1"/>
        </a:solidFill>
        <a:ln w="38100" cap="flat" cmpd="sng" algn="ctr">
          <a:solidFill>
            <a:schemeClr val="accent3"/>
          </a:solidFill>
          <a:prstDash val="solid"/>
        </a:ln>
        <a:effectLst/>
      </dsp:spPr>
      <dsp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Calibri" pitchFamily="34" charset="0"/>
            </a:rPr>
            <a:t>The </a:t>
          </a:r>
          <a:r>
            <a:rPr lang="en-US" sz="2000" b="1" kern="1200" dirty="0" err="1" smtClean="0">
              <a:latin typeface="Calibri" pitchFamily="34" charset="0"/>
            </a:rPr>
            <a:t>bytecode</a:t>
          </a:r>
          <a:r>
            <a:rPr lang="en-US" sz="2000" b="1" kern="1200" dirty="0" smtClean="0">
              <a:latin typeface="Calibri" pitchFamily="34" charset="0"/>
            </a:rPr>
            <a:t> verifier</a:t>
          </a:r>
          <a:r>
            <a:rPr lang="en-US" sz="2000" kern="1200" dirty="0" smtClean="0">
              <a:latin typeface="Calibri" pitchFamily="34" charset="0"/>
            </a:rPr>
            <a:t> then checks the code to ensure that it adheres to the JVM specification.</a:t>
          </a:r>
          <a:endParaRPr lang="en-US" sz="2000" kern="1200" dirty="0">
            <a:latin typeface="Calibri" pitchFamily="34" charset="0"/>
          </a:endParaRPr>
        </a:p>
      </dsp:txBody>
      <dsp:txXfrm>
        <a:off x="495109" y="968502"/>
        <a:ext cx="5582297" cy="850392"/>
      </dsp:txXfrm>
    </dsp:sp>
    <dsp:sp modelId="{66551DFD-9E93-4A97-8AB1-26B0EB4A68A5}">
      <dsp:nvSpPr>
        <dsp:cNvPr id="0" name=""/>
        <dsp:cNvSpPr/>
      </dsp:nvSpPr>
      <dsp:spPr>
        <a:xfrm>
          <a:off x="990219" y="1937003"/>
          <a:ext cx="6630162" cy="850392"/>
        </a:xfrm>
        <a:prstGeom prst="roundRect">
          <a:avLst>
            <a:gd name="adj" fmla="val 10000"/>
          </a:avLst>
        </a:prstGeom>
        <a:solidFill>
          <a:schemeClr val="lt1"/>
        </a:solidFill>
        <a:ln w="38100" cap="flat" cmpd="sng" algn="ctr">
          <a:solidFill>
            <a:schemeClr val="accent4"/>
          </a:solidFill>
          <a:prstDash val="solid"/>
        </a:ln>
        <a:effectLst/>
      </dsp:spPr>
      <dsp:style>
        <a:lnRef idx="2">
          <a:schemeClr val="accent4"/>
        </a:lnRef>
        <a:fillRef idx="1">
          <a:schemeClr val="lt1"/>
        </a:fillRef>
        <a:effectRef idx="0">
          <a:schemeClr val="accent4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Calibri" pitchFamily="34" charset="0"/>
            </a:rPr>
            <a:t>The bytecode is executed by the </a:t>
          </a:r>
          <a:r>
            <a:rPr lang="en-US" sz="2000" b="1" kern="1200" dirty="0" smtClean="0">
              <a:latin typeface="Calibri" pitchFamily="34" charset="0"/>
            </a:rPr>
            <a:t>interpreter</a:t>
          </a:r>
          <a:r>
            <a:rPr lang="en-US" sz="2000" kern="1200" dirty="0" smtClean="0">
              <a:latin typeface="Calibri" pitchFamily="34" charset="0"/>
            </a:rPr>
            <a:t>.</a:t>
          </a:r>
          <a:endParaRPr lang="en-US" sz="2000" kern="1200" dirty="0">
            <a:latin typeface="Calibri" pitchFamily="34" charset="0"/>
          </a:endParaRPr>
        </a:p>
      </dsp:txBody>
      <dsp:txXfrm>
        <a:off x="990219" y="1937003"/>
        <a:ext cx="5582297" cy="850391"/>
      </dsp:txXfrm>
    </dsp:sp>
    <dsp:sp modelId="{643736D6-6CFB-48EE-A2BB-EA8984E51960}">
      <dsp:nvSpPr>
        <dsp:cNvPr id="0" name=""/>
        <dsp:cNvSpPr/>
      </dsp:nvSpPr>
      <dsp:spPr>
        <a:xfrm>
          <a:off x="1485328" y="2905505"/>
          <a:ext cx="6630162" cy="850392"/>
        </a:xfrm>
        <a:prstGeom prst="roundRect">
          <a:avLst>
            <a:gd name="adj" fmla="val 10000"/>
          </a:avLst>
        </a:prstGeom>
        <a:solidFill>
          <a:schemeClr val="lt1"/>
        </a:solidFill>
        <a:ln w="381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Calibri" pitchFamily="34" charset="0"/>
            </a:rPr>
            <a:t>To boost the speed of execution, in Java version 2.0, a Hot Spot </a:t>
          </a:r>
          <a:r>
            <a:rPr lang="en-US" sz="2000" b="1" kern="1200" dirty="0" smtClean="0">
              <a:latin typeface="Calibri" pitchFamily="34" charset="0"/>
            </a:rPr>
            <a:t>Just-in-Time</a:t>
          </a:r>
          <a:r>
            <a:rPr lang="en-US" sz="2000" kern="1200" dirty="0" smtClean="0">
              <a:latin typeface="Calibri" pitchFamily="34" charset="0"/>
            </a:rPr>
            <a:t> (JIT) compiler was included at runtime.</a:t>
          </a:r>
          <a:endParaRPr lang="en-US" sz="2000" kern="1200" dirty="0">
            <a:latin typeface="Calibri" pitchFamily="34" charset="0"/>
          </a:endParaRPr>
        </a:p>
      </dsp:txBody>
      <dsp:txXfrm>
        <a:off x="1485328" y="2905505"/>
        <a:ext cx="5582297" cy="850392"/>
      </dsp:txXfrm>
    </dsp:sp>
    <dsp:sp modelId="{B6BE614A-30DA-4E01-BA27-FDC976F433F3}">
      <dsp:nvSpPr>
        <dsp:cNvPr id="0" name=""/>
        <dsp:cNvSpPr/>
      </dsp:nvSpPr>
      <dsp:spPr>
        <a:xfrm>
          <a:off x="1980438" y="3874007"/>
          <a:ext cx="6630162" cy="850392"/>
        </a:xfrm>
        <a:prstGeom prst="roundRect">
          <a:avLst>
            <a:gd name="adj" fmla="val 10000"/>
          </a:avLst>
        </a:prstGeom>
        <a:solidFill>
          <a:schemeClr val="lt1"/>
        </a:solidFill>
        <a:ln w="381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During execution, the </a:t>
          </a:r>
          <a:r>
            <a:rPr lang="en-US" sz="1700" b="1" kern="1200" dirty="0" smtClean="0"/>
            <a:t>JIT</a:t>
          </a:r>
          <a:r>
            <a:rPr lang="en-US" sz="1700" kern="1200" dirty="0" smtClean="0"/>
            <a:t> compiler compiles some of the code into native code or platform-specific code to boosts the performance.</a:t>
          </a:r>
        </a:p>
      </dsp:txBody>
      <dsp:txXfrm>
        <a:off x="1980438" y="3874007"/>
        <a:ext cx="5582297" cy="850392"/>
      </dsp:txXfrm>
    </dsp:sp>
    <dsp:sp modelId="{ADD5DECE-65F2-4114-BE63-BCC330802452}">
      <dsp:nvSpPr>
        <dsp:cNvPr id="0" name=""/>
        <dsp:cNvSpPr/>
      </dsp:nvSpPr>
      <dsp:spPr>
        <a:xfrm>
          <a:off x="6077407" y="621258"/>
          <a:ext cx="552754" cy="55275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6077407" y="621258"/>
        <a:ext cx="552754" cy="552754"/>
      </dsp:txXfrm>
    </dsp:sp>
    <dsp:sp modelId="{EFD26E7A-C991-4F8C-9E68-C5120E436BD5}">
      <dsp:nvSpPr>
        <dsp:cNvPr id="0" name=""/>
        <dsp:cNvSpPr/>
      </dsp:nvSpPr>
      <dsp:spPr>
        <a:xfrm>
          <a:off x="6572516" y="1589760"/>
          <a:ext cx="552754" cy="552754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6572516" y="1589760"/>
        <a:ext cx="552754" cy="552754"/>
      </dsp:txXfrm>
    </dsp:sp>
    <dsp:sp modelId="{FABEC5B9-879A-468E-843D-283EBAF11013}">
      <dsp:nvSpPr>
        <dsp:cNvPr id="0" name=""/>
        <dsp:cNvSpPr/>
      </dsp:nvSpPr>
      <dsp:spPr>
        <a:xfrm>
          <a:off x="7067626" y="2544089"/>
          <a:ext cx="552754" cy="552754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7067626" y="2544089"/>
        <a:ext cx="552754" cy="552754"/>
      </dsp:txXfrm>
    </dsp:sp>
    <dsp:sp modelId="{BE32B4D6-B14D-4789-A523-F6543E9B2A25}">
      <dsp:nvSpPr>
        <dsp:cNvPr id="0" name=""/>
        <dsp:cNvSpPr/>
      </dsp:nvSpPr>
      <dsp:spPr>
        <a:xfrm>
          <a:off x="7562735" y="3522040"/>
          <a:ext cx="552754" cy="552754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7562735" y="3522040"/>
        <a:ext cx="552754" cy="552754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B667404-4DC8-4A3B-A3DB-1F3D0B7BBF74}">
      <dsp:nvSpPr>
        <dsp:cNvPr id="0" name=""/>
        <dsp:cNvSpPr/>
      </dsp:nvSpPr>
      <dsp:spPr>
        <a:xfrm rot="5400000">
          <a:off x="-149950" y="152541"/>
          <a:ext cx="999668" cy="699768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1</a:t>
          </a:r>
          <a:endParaRPr lang="en-US" sz="2000" b="1" kern="1200" dirty="0"/>
        </a:p>
      </dsp:txBody>
      <dsp:txXfrm rot="5400000">
        <a:off x="-149950" y="152541"/>
        <a:ext cx="999668" cy="699768"/>
      </dsp:txXfrm>
    </dsp:sp>
    <dsp:sp modelId="{7A7F77CA-6F90-45E9-9BB3-6A0771BEE30B}">
      <dsp:nvSpPr>
        <dsp:cNvPr id="0" name=""/>
        <dsp:cNvSpPr/>
      </dsp:nvSpPr>
      <dsp:spPr>
        <a:xfrm rot="5400000">
          <a:off x="3911191" y="-3208832"/>
          <a:ext cx="649784" cy="707263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Double-click </a:t>
          </a:r>
          <a:r>
            <a:rPr lang="en-US" sz="2000" kern="1200" dirty="0" smtClean="0">
              <a:latin typeface="Courier New" pitchFamily="49" charset="0"/>
              <a:cs typeface="Courier New" pitchFamily="49" charset="0"/>
            </a:rPr>
            <a:t>netbeans-7.1.2-ml-windows.exe</a:t>
          </a:r>
          <a:r>
            <a:rPr lang="en-US" sz="2000" kern="1200" dirty="0" smtClean="0">
              <a:latin typeface="Calibri" pitchFamily="34" charset="0"/>
            </a:rPr>
            <a:t> to run the installer.</a:t>
          </a:r>
          <a:endParaRPr lang="en-US" sz="2000" kern="1200" dirty="0">
            <a:latin typeface="Calibri" pitchFamily="34" charset="0"/>
          </a:endParaRPr>
        </a:p>
      </dsp:txBody>
      <dsp:txXfrm rot="5400000">
        <a:off x="3911191" y="-3208832"/>
        <a:ext cx="649784" cy="7072631"/>
      </dsp:txXfrm>
    </dsp:sp>
    <dsp:sp modelId="{E644724B-58A2-4FAA-98CE-5579B99944CA}">
      <dsp:nvSpPr>
        <dsp:cNvPr id="0" name=""/>
        <dsp:cNvSpPr/>
      </dsp:nvSpPr>
      <dsp:spPr>
        <a:xfrm rot="5400000">
          <a:off x="-149950" y="945515"/>
          <a:ext cx="999668" cy="699768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2</a:t>
          </a:r>
          <a:endParaRPr lang="en-US" sz="2000" b="1" kern="1200" dirty="0"/>
        </a:p>
      </dsp:txBody>
      <dsp:txXfrm rot="5400000">
        <a:off x="-149950" y="945515"/>
        <a:ext cx="999668" cy="699768"/>
      </dsp:txXfrm>
    </dsp:sp>
    <dsp:sp modelId="{303A4174-C2DF-4A75-814D-16338A438DBB}">
      <dsp:nvSpPr>
        <dsp:cNvPr id="0" name=""/>
        <dsp:cNvSpPr/>
      </dsp:nvSpPr>
      <dsp:spPr>
        <a:xfrm rot="5400000">
          <a:off x="3911191" y="-2415857"/>
          <a:ext cx="649784" cy="707263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Click </a:t>
          </a:r>
          <a:r>
            <a:rPr lang="en-US" sz="2000" b="1" kern="1200" dirty="0" smtClean="0">
              <a:latin typeface="Calibri" pitchFamily="34" charset="0"/>
            </a:rPr>
            <a:t>Next</a:t>
          </a:r>
          <a:r>
            <a:rPr lang="en-US" sz="2000" kern="1200" dirty="0" smtClean="0">
              <a:latin typeface="Calibri" pitchFamily="34" charset="0"/>
            </a:rPr>
            <a:t> at the </a:t>
          </a:r>
          <a:r>
            <a:rPr lang="en-US" sz="2000" b="1" kern="1200" dirty="0" smtClean="0">
              <a:latin typeface="Calibri" pitchFamily="34" charset="0"/>
            </a:rPr>
            <a:t>Welcome</a:t>
          </a:r>
          <a:r>
            <a:rPr lang="en-US" sz="2000" kern="1200" dirty="0" smtClean="0">
              <a:latin typeface="Calibri" pitchFamily="34" charset="0"/>
            </a:rPr>
            <a:t> page of the installation wizard.</a:t>
          </a:r>
          <a:endParaRPr lang="en-US" sz="2000" kern="1200" dirty="0">
            <a:latin typeface="Calibri" pitchFamily="34" charset="0"/>
          </a:endParaRPr>
        </a:p>
      </dsp:txBody>
      <dsp:txXfrm rot="5400000">
        <a:off x="3911191" y="-2415857"/>
        <a:ext cx="649784" cy="7072631"/>
      </dsp:txXfrm>
    </dsp:sp>
    <dsp:sp modelId="{03BF8EEB-F9DA-436C-915D-634945B30FC1}">
      <dsp:nvSpPr>
        <dsp:cNvPr id="0" name=""/>
        <dsp:cNvSpPr/>
      </dsp:nvSpPr>
      <dsp:spPr>
        <a:xfrm rot="5400000">
          <a:off x="-149950" y="1738490"/>
          <a:ext cx="999668" cy="699768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3</a:t>
          </a:r>
          <a:endParaRPr lang="en-US" sz="2000" b="1" kern="1200" dirty="0"/>
        </a:p>
      </dsp:txBody>
      <dsp:txXfrm rot="5400000">
        <a:off x="-149950" y="1738490"/>
        <a:ext cx="999668" cy="699768"/>
      </dsp:txXfrm>
    </dsp:sp>
    <dsp:sp modelId="{6B2D66B2-E9DC-4386-8094-D680A7067587}">
      <dsp:nvSpPr>
        <dsp:cNvPr id="0" name=""/>
        <dsp:cNvSpPr/>
      </dsp:nvSpPr>
      <dsp:spPr>
        <a:xfrm rot="5400000">
          <a:off x="3911191" y="-1622883"/>
          <a:ext cx="649784" cy="707263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Calibri" pitchFamily="34" charset="0"/>
            </a:rPr>
            <a:t>Click </a:t>
          </a:r>
          <a:r>
            <a:rPr lang="en-US" sz="2000" b="1" kern="1200" dirty="0" smtClean="0">
              <a:latin typeface="Calibri" pitchFamily="34" charset="0"/>
            </a:rPr>
            <a:t>Next</a:t>
          </a:r>
          <a:r>
            <a:rPr lang="en-US" sz="2000" kern="1200" dirty="0" smtClean="0">
              <a:latin typeface="Calibri" pitchFamily="34" charset="0"/>
            </a:rPr>
            <a:t> in the </a:t>
          </a:r>
          <a:r>
            <a:rPr lang="en-US" sz="2000" b="1" kern="1200" dirty="0" smtClean="0">
              <a:latin typeface="Calibri" pitchFamily="34" charset="0"/>
            </a:rPr>
            <a:t>License Agreement</a:t>
          </a:r>
          <a:r>
            <a:rPr lang="en-US" sz="2000" kern="1200" dirty="0" smtClean="0">
              <a:latin typeface="Calibri" pitchFamily="34" charset="0"/>
            </a:rPr>
            <a:t> page after reviewing the license agreement, and select the acceptance check box.</a:t>
          </a:r>
          <a:endParaRPr lang="en-US" sz="2000" kern="1200" dirty="0">
            <a:latin typeface="Calibri" pitchFamily="34" charset="0"/>
          </a:endParaRPr>
        </a:p>
      </dsp:txBody>
      <dsp:txXfrm rot="5400000">
        <a:off x="3911191" y="-1622883"/>
        <a:ext cx="649784" cy="7072631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4EAE3E6-0154-4279-9631-70E532DFBEF7}">
      <dsp:nvSpPr>
        <dsp:cNvPr id="0" name=""/>
        <dsp:cNvSpPr/>
      </dsp:nvSpPr>
      <dsp:spPr>
        <a:xfrm rot="5400000">
          <a:off x="-113491" y="126886"/>
          <a:ext cx="756609" cy="529626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4</a:t>
          </a:r>
          <a:endParaRPr lang="en-US" sz="1500" b="1" kern="1200" dirty="0"/>
        </a:p>
      </dsp:txBody>
      <dsp:txXfrm rot="5400000">
        <a:off x="-113491" y="126886"/>
        <a:ext cx="756609" cy="529626"/>
      </dsp:txXfrm>
    </dsp:sp>
    <dsp:sp modelId="{DA042A66-AABE-4C2A-885A-46B77F55E5F3}">
      <dsp:nvSpPr>
        <dsp:cNvPr id="0" name=""/>
        <dsp:cNvSpPr/>
      </dsp:nvSpPr>
      <dsp:spPr>
        <a:xfrm rot="5400000">
          <a:off x="4324215" y="-3781193"/>
          <a:ext cx="491796" cy="80809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</a:rPr>
            <a:t>At the </a:t>
          </a:r>
          <a:r>
            <a:rPr lang="en-US" sz="1800" b="1" kern="1200" dirty="0" err="1" smtClean="0">
              <a:latin typeface="Calibri" pitchFamily="34" charset="0"/>
            </a:rPr>
            <a:t>JUnit</a:t>
          </a:r>
          <a:r>
            <a:rPr lang="en-US" sz="1800" b="1" kern="1200" dirty="0" smtClean="0">
              <a:latin typeface="Calibri" pitchFamily="34" charset="0"/>
            </a:rPr>
            <a:t> License Agreement page</a:t>
          </a:r>
          <a:r>
            <a:rPr lang="en-US" sz="1800" kern="1200" dirty="0" smtClean="0">
              <a:latin typeface="Calibri" pitchFamily="34" charset="0"/>
            </a:rPr>
            <a:t>, decide if you want to install </a:t>
          </a:r>
          <a:r>
            <a:rPr lang="en-US" sz="1800" kern="1200" dirty="0" err="1" smtClean="0">
              <a:latin typeface="Calibri" pitchFamily="34" charset="0"/>
            </a:rPr>
            <a:t>JUnit</a:t>
          </a:r>
          <a:r>
            <a:rPr lang="en-US" sz="1800" kern="1200" dirty="0" smtClean="0">
              <a:latin typeface="Calibri" pitchFamily="34" charset="0"/>
            </a:rPr>
            <a:t> and click the appropriate option, click </a:t>
          </a:r>
          <a:r>
            <a:rPr lang="en-US" sz="1800" b="1" kern="1200" dirty="0" smtClean="0">
              <a:latin typeface="Calibri" pitchFamily="34" charset="0"/>
            </a:rPr>
            <a:t>Next</a:t>
          </a:r>
          <a:r>
            <a:rPr lang="en-US" sz="1800" kern="1200" dirty="0" smtClean="0">
              <a:latin typeface="Calibri" pitchFamily="34" charset="0"/>
            </a:rPr>
            <a:t>.</a:t>
          </a:r>
          <a:endParaRPr lang="en-US" sz="1800" kern="1200" dirty="0">
            <a:latin typeface="Calibri" pitchFamily="34" charset="0"/>
          </a:endParaRPr>
        </a:p>
      </dsp:txBody>
      <dsp:txXfrm rot="5400000">
        <a:off x="4324215" y="-3781193"/>
        <a:ext cx="491796" cy="8080973"/>
      </dsp:txXfrm>
    </dsp:sp>
    <dsp:sp modelId="{ACDEF47A-3C93-46BA-8797-571656FE6A9A}">
      <dsp:nvSpPr>
        <dsp:cNvPr id="0" name=""/>
        <dsp:cNvSpPr/>
      </dsp:nvSpPr>
      <dsp:spPr>
        <a:xfrm rot="5400000">
          <a:off x="-113491" y="960434"/>
          <a:ext cx="756609" cy="52962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5</a:t>
          </a:r>
          <a:endParaRPr lang="en-US" sz="1500" b="1" kern="1200" dirty="0"/>
        </a:p>
      </dsp:txBody>
      <dsp:txXfrm rot="5400000">
        <a:off x="-113491" y="960434"/>
        <a:ext cx="756609" cy="529626"/>
      </dsp:txXfrm>
    </dsp:sp>
    <dsp:sp modelId="{28D8B050-955B-46F9-9691-3D122A34B521}">
      <dsp:nvSpPr>
        <dsp:cNvPr id="0" name=""/>
        <dsp:cNvSpPr/>
      </dsp:nvSpPr>
      <dsp:spPr>
        <a:xfrm rot="5400000">
          <a:off x="4170192" y="-2947645"/>
          <a:ext cx="799842" cy="80809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</a:rPr>
            <a:t>Select either the default installation directory or specific directory where the </a:t>
          </a:r>
          <a:r>
            <a:rPr lang="en-US" sz="1800" kern="1200" dirty="0" err="1" smtClean="0">
              <a:latin typeface="Calibri" pitchFamily="34" charset="0"/>
            </a:rPr>
            <a:t>NetBeans</a:t>
          </a:r>
          <a:r>
            <a:rPr lang="en-US" sz="1800" kern="1200" dirty="0" smtClean="0">
              <a:latin typeface="Calibri" pitchFamily="34" charset="0"/>
            </a:rPr>
            <a:t> IDE needs to be installed. Set the path of the </a:t>
          </a:r>
          <a:r>
            <a:rPr lang="en-US" sz="1800" b="1" kern="1200" dirty="0" smtClean="0">
              <a:latin typeface="Calibri" pitchFamily="34" charset="0"/>
            </a:rPr>
            <a:t>default JDK</a:t>
          </a:r>
          <a:r>
            <a:rPr lang="en-US" sz="1800" kern="1200" dirty="0" smtClean="0">
              <a:latin typeface="Calibri" pitchFamily="34" charset="0"/>
            </a:rPr>
            <a:t> installation and click </a:t>
          </a:r>
          <a:r>
            <a:rPr lang="en-US" sz="1800" b="1" kern="1200" dirty="0" smtClean="0">
              <a:latin typeface="Calibri" pitchFamily="34" charset="0"/>
            </a:rPr>
            <a:t>Next</a:t>
          </a:r>
          <a:r>
            <a:rPr lang="en-US" sz="1800" kern="1200" dirty="0" smtClean="0">
              <a:latin typeface="Calibri" pitchFamily="34" charset="0"/>
            </a:rPr>
            <a:t>.</a:t>
          </a:r>
          <a:endParaRPr lang="en-US" sz="1800" kern="1200" dirty="0">
            <a:latin typeface="Calibri" pitchFamily="34" charset="0"/>
          </a:endParaRPr>
        </a:p>
      </dsp:txBody>
      <dsp:txXfrm rot="5400000">
        <a:off x="4170192" y="-2947645"/>
        <a:ext cx="799842" cy="8080973"/>
      </dsp:txXfrm>
    </dsp:sp>
    <dsp:sp modelId="{C8B839F5-80C4-40E0-A42C-B2845A90D6CE}">
      <dsp:nvSpPr>
        <dsp:cNvPr id="0" name=""/>
        <dsp:cNvSpPr/>
      </dsp:nvSpPr>
      <dsp:spPr>
        <a:xfrm rot="5400000">
          <a:off x="-113491" y="1791915"/>
          <a:ext cx="756609" cy="52962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6</a:t>
          </a:r>
          <a:endParaRPr lang="en-US" sz="1500" b="1" kern="1200" dirty="0"/>
        </a:p>
      </dsp:txBody>
      <dsp:txXfrm rot="5400000">
        <a:off x="-113491" y="1791915"/>
        <a:ext cx="756609" cy="529626"/>
      </dsp:txXfrm>
    </dsp:sp>
    <dsp:sp modelId="{BC20AEF6-0394-4D1B-930A-99742484523E}">
      <dsp:nvSpPr>
        <dsp:cNvPr id="0" name=""/>
        <dsp:cNvSpPr/>
      </dsp:nvSpPr>
      <dsp:spPr>
        <a:xfrm rot="5400000">
          <a:off x="4172257" y="-2053947"/>
          <a:ext cx="795711" cy="80809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</a:rPr>
            <a:t>The </a:t>
          </a:r>
          <a:r>
            <a:rPr lang="en-US" sz="1800" b="1" kern="1200" dirty="0" err="1" smtClean="0">
              <a:latin typeface="Calibri" pitchFamily="34" charset="0"/>
            </a:rPr>
            <a:t>GlassFish</a:t>
          </a:r>
          <a:r>
            <a:rPr lang="en-US" sz="1800" b="1" kern="1200" dirty="0" smtClean="0">
              <a:latin typeface="Calibri" pitchFamily="34" charset="0"/>
            </a:rPr>
            <a:t> Server Source Edition 3.1.2</a:t>
          </a:r>
          <a:r>
            <a:rPr lang="en-US" sz="1800" kern="1200" dirty="0" smtClean="0">
              <a:latin typeface="Calibri" pitchFamily="34" charset="0"/>
            </a:rPr>
            <a:t> installation page is displayed. You can either select the default location or specify another location to install the </a:t>
          </a:r>
          <a:r>
            <a:rPr lang="en-US" sz="1800" kern="1200" dirty="0" err="1" smtClean="0">
              <a:latin typeface="Calibri" pitchFamily="34" charset="0"/>
            </a:rPr>
            <a:t>GlassFish</a:t>
          </a:r>
          <a:r>
            <a:rPr lang="en-US" sz="1800" kern="1200" dirty="0" smtClean="0">
              <a:latin typeface="Calibri" pitchFamily="34" charset="0"/>
            </a:rPr>
            <a:t> Server.</a:t>
          </a:r>
          <a:endParaRPr lang="en-US" sz="1800" kern="1200" dirty="0">
            <a:latin typeface="Calibri" pitchFamily="34" charset="0"/>
          </a:endParaRPr>
        </a:p>
      </dsp:txBody>
      <dsp:txXfrm rot="5400000">
        <a:off x="4172257" y="-2053947"/>
        <a:ext cx="795711" cy="8080973"/>
      </dsp:txXfrm>
    </dsp:sp>
    <dsp:sp modelId="{064C94C9-4DB3-4480-8B5F-41F9FD5456BF}">
      <dsp:nvSpPr>
        <dsp:cNvPr id="0" name=""/>
        <dsp:cNvSpPr/>
      </dsp:nvSpPr>
      <dsp:spPr>
        <a:xfrm rot="5400000">
          <a:off x="-113491" y="2609245"/>
          <a:ext cx="756609" cy="52962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7</a:t>
          </a:r>
          <a:endParaRPr lang="en-US" sz="1500" b="1" kern="1200" dirty="0"/>
        </a:p>
      </dsp:txBody>
      <dsp:txXfrm rot="5400000">
        <a:off x="-113491" y="2609245"/>
        <a:ext cx="756609" cy="529626"/>
      </dsp:txXfrm>
    </dsp:sp>
    <dsp:sp modelId="{79ECE9AF-49AA-4BF1-9F55-DA1C7660ECC3}">
      <dsp:nvSpPr>
        <dsp:cNvPr id="0" name=""/>
        <dsp:cNvSpPr/>
      </dsp:nvSpPr>
      <dsp:spPr>
        <a:xfrm rot="5400000">
          <a:off x="4290230" y="-1240824"/>
          <a:ext cx="558311" cy="80809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</a:rPr>
            <a:t>To install the </a:t>
          </a:r>
          <a:r>
            <a:rPr lang="en-US" sz="1800" b="1" kern="1200" dirty="0" smtClean="0">
              <a:latin typeface="Calibri" pitchFamily="34" charset="0"/>
            </a:rPr>
            <a:t>Apache Tomcat Server</a:t>
          </a:r>
          <a:r>
            <a:rPr lang="en-US" sz="1800" kern="1200" dirty="0" smtClean="0">
              <a:latin typeface="Calibri" pitchFamily="34" charset="0"/>
            </a:rPr>
            <a:t>, on the installation page, either select the default location or specify another location and then, click </a:t>
          </a:r>
          <a:r>
            <a:rPr lang="en-US" sz="1800" b="1" kern="1200" dirty="0" smtClean="0">
              <a:latin typeface="Calibri" pitchFamily="34" charset="0"/>
            </a:rPr>
            <a:t>Next</a:t>
          </a:r>
          <a:r>
            <a:rPr lang="en-US" sz="1800" kern="1200" dirty="0" smtClean="0">
              <a:latin typeface="Calibri" pitchFamily="34" charset="0"/>
            </a:rPr>
            <a:t>.</a:t>
          </a:r>
          <a:endParaRPr lang="en-US" sz="1800" kern="1200" dirty="0">
            <a:latin typeface="Calibri" pitchFamily="34" charset="0"/>
          </a:endParaRPr>
        </a:p>
      </dsp:txBody>
      <dsp:txXfrm rot="5400000">
        <a:off x="4290230" y="-1240824"/>
        <a:ext cx="558311" cy="8080973"/>
      </dsp:txXfrm>
    </dsp:sp>
    <dsp:sp modelId="{F34783A2-C4E3-444C-8767-FC234E3533C8}">
      <dsp:nvSpPr>
        <dsp:cNvPr id="0" name=""/>
        <dsp:cNvSpPr/>
      </dsp:nvSpPr>
      <dsp:spPr>
        <a:xfrm rot="5400000">
          <a:off x="-113491" y="3274265"/>
          <a:ext cx="756609" cy="529626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8</a:t>
          </a:r>
          <a:endParaRPr lang="en-US" sz="1500" b="1" kern="1200" dirty="0"/>
        </a:p>
      </dsp:txBody>
      <dsp:txXfrm rot="5400000">
        <a:off x="-113491" y="3274265"/>
        <a:ext cx="756609" cy="529626"/>
      </dsp:txXfrm>
    </dsp:sp>
    <dsp:sp modelId="{066E7175-6AEF-40A5-9972-D229081A38D4}">
      <dsp:nvSpPr>
        <dsp:cNvPr id="0" name=""/>
        <dsp:cNvSpPr/>
      </dsp:nvSpPr>
      <dsp:spPr>
        <a:xfrm rot="5400000">
          <a:off x="4266198" y="-578326"/>
          <a:ext cx="607830" cy="80809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</a:rPr>
            <a:t>The </a:t>
          </a:r>
          <a:r>
            <a:rPr lang="en-US" sz="1800" b="1" kern="1200" dirty="0" smtClean="0">
              <a:latin typeface="Calibri" pitchFamily="34" charset="0"/>
            </a:rPr>
            <a:t>Summary</a:t>
          </a:r>
          <a:r>
            <a:rPr lang="en-US" sz="1800" kern="1200" dirty="0" smtClean="0">
              <a:latin typeface="Calibri" pitchFamily="34" charset="0"/>
            </a:rPr>
            <a:t> page is opened. The list of components that are to be installed is displayed,</a:t>
          </a:r>
          <a:endParaRPr lang="en-US" sz="1800" kern="1200" dirty="0">
            <a:latin typeface="Calibri" pitchFamily="34" charset="0"/>
          </a:endParaRPr>
        </a:p>
      </dsp:txBody>
      <dsp:txXfrm rot="5400000">
        <a:off x="4266198" y="-578326"/>
        <a:ext cx="607830" cy="8080973"/>
      </dsp:txXfrm>
    </dsp:sp>
    <dsp:sp modelId="{19141D07-C88D-454A-AB2A-A396C2C7BC5D}">
      <dsp:nvSpPr>
        <dsp:cNvPr id="0" name=""/>
        <dsp:cNvSpPr/>
      </dsp:nvSpPr>
      <dsp:spPr>
        <a:xfrm rot="5400000">
          <a:off x="-113491" y="4008114"/>
          <a:ext cx="756609" cy="529626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9</a:t>
          </a:r>
          <a:endParaRPr lang="en-US" sz="1500" b="1" kern="1200" dirty="0"/>
        </a:p>
      </dsp:txBody>
      <dsp:txXfrm rot="5400000">
        <a:off x="-113491" y="4008114"/>
        <a:ext cx="756609" cy="529626"/>
      </dsp:txXfrm>
    </dsp:sp>
    <dsp:sp modelId="{9D9C5446-E551-49A3-B97C-F71B402F3EF9}">
      <dsp:nvSpPr>
        <dsp:cNvPr id="0" name=""/>
        <dsp:cNvSpPr/>
      </dsp:nvSpPr>
      <dsp:spPr>
        <a:xfrm rot="5400000">
          <a:off x="4324215" y="99771"/>
          <a:ext cx="491796" cy="80809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</a:rPr>
            <a:t>Click </a:t>
          </a:r>
          <a:r>
            <a:rPr lang="en-US" sz="1800" b="1" kern="1200" dirty="0" smtClean="0">
              <a:latin typeface="Calibri" pitchFamily="34" charset="0"/>
            </a:rPr>
            <a:t>Install</a:t>
          </a:r>
          <a:r>
            <a:rPr lang="en-US" sz="1800" kern="1200" dirty="0" smtClean="0">
              <a:latin typeface="Calibri" pitchFamily="34" charset="0"/>
            </a:rPr>
            <a:t> to install the </a:t>
          </a:r>
          <a:r>
            <a:rPr lang="en-US" sz="1800" kern="1200" dirty="0" err="1" smtClean="0">
              <a:latin typeface="Calibri" pitchFamily="34" charset="0"/>
            </a:rPr>
            <a:t>NetBeans</a:t>
          </a:r>
          <a:r>
            <a:rPr lang="en-US" sz="1800" kern="1200" dirty="0" smtClean="0">
              <a:latin typeface="Calibri" pitchFamily="34" charset="0"/>
            </a:rPr>
            <a:t> IDE on the system.</a:t>
          </a:r>
          <a:endParaRPr lang="en-US" sz="1800" kern="1200" dirty="0">
            <a:latin typeface="Calibri" pitchFamily="34" charset="0"/>
          </a:endParaRPr>
        </a:p>
      </dsp:txBody>
      <dsp:txXfrm rot="5400000">
        <a:off x="4324215" y="99771"/>
        <a:ext cx="491796" cy="8080973"/>
      </dsp:txXfrm>
    </dsp:sp>
    <dsp:sp modelId="{00062473-89DE-41E0-A6DE-F66B4B83E33C}">
      <dsp:nvSpPr>
        <dsp:cNvPr id="0" name=""/>
        <dsp:cNvSpPr/>
      </dsp:nvSpPr>
      <dsp:spPr>
        <a:xfrm rot="5400000">
          <a:off x="-113491" y="4614681"/>
          <a:ext cx="756609" cy="52962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10</a:t>
          </a:r>
          <a:endParaRPr lang="en-US" sz="1500" b="1" kern="1200" dirty="0"/>
        </a:p>
      </dsp:txBody>
      <dsp:txXfrm rot="5400000">
        <a:off x="-113491" y="4614681"/>
        <a:ext cx="756609" cy="529626"/>
      </dsp:txXfrm>
    </dsp:sp>
    <dsp:sp modelId="{149B3FCB-090C-4EB9-8590-49066CCD403E}">
      <dsp:nvSpPr>
        <dsp:cNvPr id="0" name=""/>
        <dsp:cNvSpPr/>
      </dsp:nvSpPr>
      <dsp:spPr>
        <a:xfrm rot="5400000">
          <a:off x="4318073" y="712681"/>
          <a:ext cx="491796" cy="80809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</a:rPr>
            <a:t>After the installation is completed, click </a:t>
          </a:r>
          <a:r>
            <a:rPr lang="en-US" sz="1800" b="1" kern="1200" dirty="0" smtClean="0">
              <a:latin typeface="Calibri" pitchFamily="34" charset="0"/>
            </a:rPr>
            <a:t>Finish</a:t>
          </a:r>
          <a:r>
            <a:rPr lang="en-US" sz="1800" kern="1200" dirty="0" smtClean="0">
              <a:latin typeface="Calibri" pitchFamily="34" charset="0"/>
            </a:rPr>
            <a:t> to complete and close the setup page.</a:t>
          </a:r>
          <a:endParaRPr lang="en-US" sz="1800" kern="1200" dirty="0">
            <a:latin typeface="Calibri" pitchFamily="34" charset="0"/>
          </a:endParaRPr>
        </a:p>
      </dsp:txBody>
      <dsp:txXfrm rot="5400000">
        <a:off x="4318073" y="712681"/>
        <a:ext cx="491796" cy="80809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64B9725-44EB-408E-A670-A66AE5FBBF1B}" type="datetime1">
              <a:rPr lang="en-US"/>
              <a:pPr>
                <a:defRPr/>
              </a:pPr>
              <a:t>4/23/2013</a:t>
            </a:fld>
            <a:endParaRPr lang="en-US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8005E228-509B-414F-A9D0-D1C8250597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B6F72C7C-C170-4C32-B42F-55464ECD45A1}" type="datetime1">
              <a:rPr lang="en-US"/>
              <a:pPr>
                <a:defRPr/>
              </a:pPr>
              <a:t>4/23/2013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CC863AC-7600-4022-BA06-9E5E1721FB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SQL session page.tif"/>
          <p:cNvPicPr>
            <a:picLocks noChangeAspect="1"/>
          </p:cNvPicPr>
          <p:nvPr userDrawn="1"/>
        </p:nvPicPr>
        <p:blipFill>
          <a:blip r:embed="rId2" cstate="print"/>
          <a:srcRect t="43057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3" cstate="print"/>
            <a:srcRect t="43057"/>
            <a:tile tx="0" ty="0" sx="100000" sy="100000" flip="none" algn="tl"/>
          </a:blipFill>
          <a:ln w="9525">
            <a:noFill/>
            <a:miter lim="800000"/>
            <a:headEnd/>
            <a:tailEnd/>
          </a:ln>
        </p:spPr>
      </p:pic>
      <p:sp>
        <p:nvSpPr>
          <p:cNvPr id="3" name="Title Placeholder 1"/>
          <p:cNvSpPr>
            <a:spLocks/>
          </p:cNvSpPr>
          <p:nvPr/>
        </p:nvSpPr>
        <p:spPr bwMode="auto">
          <a:xfrm>
            <a:off x="4114800" y="2501900"/>
            <a:ext cx="4648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lnSpc>
                <a:spcPct val="100000"/>
              </a:lnSpc>
              <a:spcBef>
                <a:spcPct val="0"/>
              </a:spcBef>
              <a:defRPr/>
            </a:pPr>
            <a:endParaRPr lang="en-US" sz="4500" b="1">
              <a:solidFill>
                <a:srgbClr val="FFCC00"/>
              </a:solidFill>
              <a:latin typeface="Calibri" pitchFamily="34" charset="0"/>
            </a:endParaRPr>
          </a:p>
        </p:txBody>
      </p:sp>
      <p:sp>
        <p:nvSpPr>
          <p:cNvPr id="4" name="Text Box 10"/>
          <p:cNvSpPr txBox="1">
            <a:spLocks noChangeArrowheads="1"/>
          </p:cNvSpPr>
          <p:nvPr userDrawn="1"/>
        </p:nvSpPr>
        <p:spPr bwMode="auto">
          <a:xfrm>
            <a:off x="4191000" y="2438400"/>
            <a:ext cx="44196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ct val="100000"/>
              </a:lnSpc>
              <a:defRPr/>
            </a:pPr>
            <a:endParaRPr lang="en-US" sz="400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2133600" y="1828800"/>
            <a:ext cx="2514600" cy="505075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3600" b="1" spc="50" dirty="0">
                <a:ln w="12700" cmpd="sng">
                  <a:solidFill>
                    <a:schemeClr val="accent6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Calibri" pitchFamily="34" charset="0"/>
              </a:rPr>
              <a:t>Session: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6858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sz="4800" b="1" cap="none" spc="0" dirty="0" smtClean="0">
                <a:ln>
                  <a:noFill/>
                </a:ln>
                <a:solidFill>
                  <a:srgbClr val="82302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Fundamentals of Java</a:t>
            </a:r>
            <a:endParaRPr lang="en-US" sz="4800" b="1" cap="none" spc="0" dirty="0">
              <a:ln>
                <a:noFill/>
              </a:ln>
              <a:solidFill>
                <a:srgbClr val="82302E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7620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973735"/>
              </a:buClr>
              <a:defRPr sz="2800">
                <a:latin typeface="Calibri" pitchFamily="34" charset="0"/>
              </a:defRPr>
            </a:lvl1pPr>
            <a:lvl2pPr>
              <a:buClr>
                <a:srgbClr val="85312F"/>
              </a:buClr>
              <a:defRPr sz="2400">
                <a:latin typeface="Calibri" pitchFamily="34" charset="0"/>
              </a:defRPr>
            </a:lvl2pPr>
            <a:lvl3pPr>
              <a:buClr>
                <a:srgbClr val="85312F"/>
              </a:buClr>
              <a:defRPr sz="2000">
                <a:latin typeface="Calibri" pitchFamily="34" charset="0"/>
              </a:defRPr>
            </a:lvl3pPr>
            <a:lvl4pPr>
              <a:defRPr sz="1800"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7620000" cy="411163"/>
          </a:xfrm>
        </p:spPr>
        <p:txBody>
          <a:bodyPr/>
          <a:lstStyle>
            <a:lvl1pPr>
              <a:defRPr sz="2800" b="1" cap="none" spc="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3314" name="Picture 2" descr="\\priyankag\Demos\Java_Logo.png"/>
          <p:cNvPicPr>
            <a:picLocks noChangeAspect="1" noChangeArrowheads="1"/>
          </p:cNvPicPr>
          <p:nvPr userDrawn="1"/>
        </p:nvPicPr>
        <p:blipFill>
          <a:blip r:embed="rId2" cstate="print"/>
          <a:srcRect b="25494"/>
          <a:stretch>
            <a:fillRect/>
          </a:stretch>
        </p:blipFill>
        <p:spPr bwMode="auto">
          <a:xfrm>
            <a:off x="8305800" y="0"/>
            <a:ext cx="554621" cy="768700"/>
          </a:xfrm>
          <a:prstGeom prst="rect">
            <a:avLst/>
          </a:prstGeom>
          <a:noFill/>
        </p:spPr>
      </p:pic>
      <p:sp>
        <p:nvSpPr>
          <p:cNvPr id="12" name="Rectangle 11"/>
          <p:cNvSpPr/>
          <p:nvPr userDrawn="1"/>
        </p:nvSpPr>
        <p:spPr>
          <a:xfrm>
            <a:off x="0" y="6781800"/>
            <a:ext cx="9144000" cy="76200"/>
          </a:xfrm>
          <a:prstGeom prst="rect">
            <a:avLst/>
          </a:prstGeom>
          <a:solidFill>
            <a:schemeClr val="accent2">
              <a:lumMod val="50000"/>
            </a:schemeClr>
          </a:solidFill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0"/>
            <a:ext cx="9144000" cy="7620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304800" y="914400"/>
            <a:ext cx="8610600" cy="5257800"/>
          </a:xfrm>
        </p:spPr>
        <p:txBody>
          <a:bodyPr/>
          <a:lstStyle>
            <a:lvl1pPr>
              <a:buClr>
                <a:schemeClr val="accent2">
                  <a:lumMod val="50000"/>
                </a:schemeClr>
              </a:buClr>
              <a:defRPr>
                <a:latin typeface="Calibri" pitchFamily="34" charset="0"/>
              </a:defRPr>
            </a:lvl1pPr>
            <a:lvl2pPr>
              <a:buClr>
                <a:schemeClr val="accent2">
                  <a:lumMod val="50000"/>
                </a:schemeClr>
              </a:buClr>
              <a:defRPr/>
            </a:lvl2pPr>
            <a:lvl3pPr>
              <a:buClr>
                <a:schemeClr val="accent2">
                  <a:lumMod val="50000"/>
                </a:schemeClr>
              </a:buClr>
              <a:defRPr/>
            </a:lvl3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" name="Title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7620000" cy="411163"/>
          </a:xfrm>
        </p:spPr>
        <p:txBody>
          <a:bodyPr/>
          <a:lstStyle>
            <a:lvl1pPr>
              <a:defRPr sz="3600" b="1" cap="none" spc="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0" y="6781800"/>
            <a:ext cx="9144000" cy="76200"/>
          </a:xfrm>
          <a:prstGeom prst="rect">
            <a:avLst/>
          </a:prstGeom>
          <a:solidFill>
            <a:schemeClr val="accent2">
              <a:lumMod val="50000"/>
            </a:schemeClr>
          </a:solidFill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pic>
        <p:nvPicPr>
          <p:cNvPr id="19" name="Picture 2" descr="\\priyankag\Demos\Java_Logo.png"/>
          <p:cNvPicPr>
            <a:picLocks noChangeAspect="1" noChangeArrowheads="1"/>
          </p:cNvPicPr>
          <p:nvPr userDrawn="1"/>
        </p:nvPicPr>
        <p:blipFill>
          <a:blip r:embed="rId2" cstate="print"/>
          <a:srcRect b="25494"/>
          <a:stretch>
            <a:fillRect/>
          </a:stretch>
        </p:blipFill>
        <p:spPr bwMode="auto">
          <a:xfrm>
            <a:off x="8305800" y="0"/>
            <a:ext cx="554621" cy="768700"/>
          </a:xfrm>
          <a:prstGeom prst="rect">
            <a:avLst/>
          </a:prstGeom>
          <a:noFill/>
        </p:spPr>
      </p:pic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152400"/>
            <a:ext cx="8229600" cy="41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9144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7620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500" b="1" kern="1200">
          <a:solidFill>
            <a:schemeClr val="bg1"/>
          </a:solidFill>
          <a:latin typeface="Arial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" pitchFamily="2" charset="2"/>
        <a:buChar char="u"/>
        <a:defRPr sz="320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 2" pitchFamily="18" charset="2"/>
        <a:buChar char="²"/>
        <a:defRPr sz="280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0099"/>
        </a:buClr>
        <a:buSzPct val="40000"/>
        <a:buFont typeface="Wingdings 2" pitchFamily="18" charset="2"/>
        <a:buChar char="³"/>
        <a:defRPr sz="240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7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9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2"/>
          <p:cNvSpPr txBox="1">
            <a:spLocks noChangeArrowheads="1"/>
          </p:cNvSpPr>
          <p:nvPr/>
        </p:nvSpPr>
        <p:spPr bwMode="auto">
          <a:xfrm>
            <a:off x="3886200" y="1715869"/>
            <a:ext cx="427831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3600" b="1" spc="50" dirty="0" smtClean="0">
                <a:ln w="12700" cmpd="sng">
                  <a:solidFill>
                    <a:schemeClr val="accent6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Calibri" pitchFamily="34" charset="0"/>
              </a:rPr>
              <a:t>2</a:t>
            </a:r>
            <a:endParaRPr lang="en-US" sz="3600" b="1" spc="50" dirty="0">
              <a:ln w="12700" cmpd="sng">
                <a:solidFill>
                  <a:schemeClr val="accent6">
                    <a:lumMod val="40000"/>
                    <a:lumOff val="60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  <a:latin typeface="Calibri" pitchFamily="34" charset="0"/>
            </a:endParaRPr>
          </a:p>
        </p:txBody>
      </p:sp>
      <p:sp>
        <p:nvSpPr>
          <p:cNvPr id="3" name="Text Box 11"/>
          <p:cNvSpPr txBox="1">
            <a:spLocks noChangeArrowheads="1"/>
          </p:cNvSpPr>
          <p:nvPr/>
        </p:nvSpPr>
        <p:spPr bwMode="auto">
          <a:xfrm>
            <a:off x="2590800" y="2590800"/>
            <a:ext cx="6337300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400" b="1" spc="50" dirty="0" smtClean="0">
                <a:ln w="12700" cmpd="sng">
                  <a:solidFill>
                    <a:schemeClr val="accent6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Calibri" pitchFamily="34" charset="0"/>
              </a:rPr>
              <a:t>Application Development in Java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Basic requirements to write a Java program are as follows:</a:t>
            </a:r>
          </a:p>
          <a:p>
            <a:pPr lvl="1"/>
            <a:r>
              <a:rPr lang="en-US" sz="2000" dirty="0" smtClean="0"/>
              <a:t>The </a:t>
            </a:r>
            <a:r>
              <a:rPr 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JDK 7</a:t>
            </a:r>
            <a:r>
              <a:rPr lang="en-US" sz="2000" dirty="0" smtClean="0"/>
              <a:t> installed and configured on the system. </a:t>
            </a:r>
          </a:p>
          <a:p>
            <a:pPr lvl="1"/>
            <a:r>
              <a:rPr lang="en-US" sz="2000" dirty="0" smtClean="0"/>
              <a:t>A text editor, such as </a:t>
            </a:r>
            <a:r>
              <a:rPr 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Notepad</a:t>
            </a: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.  </a:t>
            </a:r>
          </a:p>
          <a:p>
            <a:endParaRPr lang="en-US" sz="2400" dirty="0" smtClean="0"/>
          </a:p>
          <a:p>
            <a:r>
              <a:rPr lang="en-US" sz="2400" dirty="0" smtClean="0"/>
              <a:t>To create, compile, and execute a Java program, perform the following steps: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152400"/>
            <a:ext cx="8153400" cy="411163"/>
          </a:xfrm>
        </p:spPr>
        <p:txBody>
          <a:bodyPr/>
          <a:lstStyle/>
          <a:p>
            <a:r>
              <a:rPr lang="en-US" dirty="0" smtClean="0"/>
              <a:t>Developing a Java Program on Windows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533400" y="2971800"/>
          <a:ext cx="8077200" cy="289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Following code snippet demonstrates a simple Java program:</a:t>
            </a:r>
          </a:p>
          <a:p>
            <a:endParaRPr lang="en-US" sz="2400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class</a:t>
            </a:r>
            <a:r>
              <a:rPr lang="en-US" sz="2400" dirty="0" smtClean="0"/>
              <a:t> is a keyword and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HelloWorld</a:t>
            </a:r>
            <a:r>
              <a:rPr lang="en-US" sz="2400" dirty="0" smtClean="0"/>
              <a:t> is the name of the class.</a:t>
            </a:r>
          </a:p>
          <a:p>
            <a:r>
              <a:rPr lang="en-US" sz="2400" dirty="0" smtClean="0"/>
              <a:t>The entire class definition and its members must be written within the opening and closing curly braces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{}</a:t>
            </a:r>
            <a:r>
              <a:rPr lang="en-US" sz="2400" dirty="0" smtClean="0">
                <a:cs typeface="Courier New" pitchFamily="49" charset="0"/>
              </a:rPr>
              <a:t>.</a:t>
            </a:r>
          </a:p>
          <a:p>
            <a:r>
              <a:rPr lang="en-US" sz="2400" dirty="0" smtClean="0"/>
              <a:t> The area between the braces is known as the 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class body and contains the code for that class.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Java Program 1-4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1600200"/>
          <a:ext cx="79248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1447800"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public class </a:t>
                      </a:r>
                      <a:r>
                        <a:rPr lang="en-US" sz="1800" b="0" kern="1200" baseline="0" dirty="0" err="1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HelloWorld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{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public static void main(String[]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args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) {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  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System.out.println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(“Welcome to the world of Java”);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}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}</a:t>
                      </a:r>
                      <a:endParaRPr lang="en-US" sz="1800" b="0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85800" y="1600200"/>
            <a:ext cx="33528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Following code snippet demonstrates a simple Java program:</a:t>
            </a:r>
          </a:p>
          <a:p>
            <a:pPr>
              <a:buNone/>
            </a:pPr>
            <a:endParaRPr lang="en-US" sz="2800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main()</a:t>
            </a:r>
            <a:r>
              <a:rPr lang="en-US" sz="2000" dirty="0" smtClean="0">
                <a:cs typeface="Calibri" pitchFamily="34" charset="0"/>
              </a:rPr>
              <a:t>- </a:t>
            </a:r>
            <a:r>
              <a:rPr lang="en-US" sz="2000" dirty="0" smtClean="0">
                <a:cs typeface="Courier New" pitchFamily="49" charset="0"/>
              </a:rPr>
              <a:t>method is the entry </a:t>
            </a:r>
            <a:r>
              <a:rPr lang="en-US" sz="2000" dirty="0" smtClean="0"/>
              <a:t>point for a java-based console application.</a:t>
            </a:r>
          </a:p>
          <a:p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public</a:t>
            </a:r>
            <a:r>
              <a:rPr lang="en-US" sz="2000" dirty="0" smtClean="0"/>
              <a:t> - Is a keyword that enables the </a:t>
            </a: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JVM</a:t>
            </a:r>
            <a:r>
              <a:rPr lang="en-US" sz="2000" b="1" dirty="0" smtClean="0">
                <a:solidFill>
                  <a:srgbClr val="C00000"/>
                </a:solidFill>
              </a:rPr>
              <a:t> </a:t>
            </a:r>
            <a:r>
              <a:rPr lang="en-US" sz="2000" dirty="0" smtClean="0"/>
              <a:t>to access the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main()</a:t>
            </a:r>
            <a:r>
              <a:rPr lang="en-US" sz="2000" dirty="0" smtClean="0"/>
              <a:t> method.</a:t>
            </a:r>
          </a:p>
          <a:p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static</a:t>
            </a:r>
            <a:r>
              <a:rPr lang="en-US" sz="2000" dirty="0" smtClean="0">
                <a:cs typeface="Courier New" pitchFamily="49" charset="0"/>
              </a:rPr>
              <a:t>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-</a:t>
            </a:r>
            <a:r>
              <a:rPr lang="en-US" sz="2000" dirty="0" smtClean="0">
                <a:cs typeface="Courier New" pitchFamily="49" charset="0"/>
              </a:rPr>
              <a:t> </a:t>
            </a:r>
            <a:r>
              <a:rPr lang="en-US" sz="2000" dirty="0" smtClean="0"/>
              <a:t>Is a keyword that allows a method to be called from outside a class without creating an instance of the class.</a:t>
            </a:r>
          </a:p>
          <a:p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void</a:t>
            </a:r>
            <a:r>
              <a:rPr lang="en-US" sz="2000" dirty="0" smtClean="0">
                <a:cs typeface="Courier New" pitchFamily="49" charset="0"/>
              </a:rPr>
              <a:t>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-</a:t>
            </a:r>
            <a:r>
              <a:rPr lang="en-US" sz="2000" dirty="0" smtClean="0">
                <a:cs typeface="Courier New" pitchFamily="49" charset="0"/>
              </a:rPr>
              <a:t> </a:t>
            </a:r>
            <a:r>
              <a:rPr lang="en-US" sz="2000" dirty="0" smtClean="0"/>
              <a:t>Is a keyword that represents the data type of the value returned by the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main()</a:t>
            </a:r>
            <a:r>
              <a:rPr lang="en-US" sz="2000" dirty="0" smtClean="0"/>
              <a:t> method. It informs the compiler that the method will not return any value.</a:t>
            </a:r>
          </a:p>
          <a:p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args</a:t>
            </a:r>
            <a:r>
              <a:rPr lang="en-US" sz="2000" dirty="0" smtClean="0"/>
              <a:t> - Is an array of type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String</a:t>
            </a:r>
            <a:r>
              <a:rPr lang="en-US" sz="2000" dirty="0" smtClean="0"/>
              <a:t> and stores command line arguments.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String</a:t>
            </a:r>
            <a:r>
              <a:rPr lang="en-US" sz="2000" dirty="0" smtClean="0"/>
              <a:t> is a class in Java and stores group of characters.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Java Program 2-4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1600200"/>
          <a:ext cx="79248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1447800"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public class </a:t>
                      </a:r>
                      <a:r>
                        <a:rPr lang="en-US" sz="1800" b="0" kern="1200" baseline="0" dirty="0" err="1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HelloWorld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{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public static void main(String[]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args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) {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  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System.out.println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(“Welcome to the world of Java”);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}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}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914400" y="1905000"/>
            <a:ext cx="54102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Following code snippet demonstrates a simple Java program: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sz="24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sz="2400" dirty="0" err="1" smtClean="0">
                <a:latin typeface="Courier New" pitchFamily="49" charset="0"/>
                <a:cs typeface="Courier New" pitchFamily="49" charset="0"/>
              </a:rPr>
              <a:t>System.out.println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2400" dirty="0" smtClean="0"/>
              <a:t> statement displays the string that is passed as an argument. </a:t>
            </a:r>
          </a:p>
          <a:p>
            <a:r>
              <a:rPr lang="en-US" sz="2400" dirty="0" smtClean="0"/>
              <a:t>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System</a:t>
            </a:r>
            <a:r>
              <a:rPr lang="en-US" sz="2400" dirty="0" smtClean="0"/>
              <a:t> is the predefined class and provides access to the system resources, such as console. </a:t>
            </a:r>
          </a:p>
          <a:p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out</a:t>
            </a:r>
            <a:r>
              <a:rPr lang="en-US" sz="2400" dirty="0" smtClean="0"/>
              <a:t> is the output stream connected to the console.</a:t>
            </a:r>
          </a:p>
          <a:p>
            <a:r>
              <a:rPr lang="en-US" sz="2400" dirty="0" err="1" smtClean="0">
                <a:latin typeface="Courier New" pitchFamily="49" charset="0"/>
                <a:cs typeface="Courier New" pitchFamily="49" charset="0"/>
              </a:rPr>
              <a:t>println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sz="2400" dirty="0" smtClean="0"/>
              <a:t> is the built-in method of the output stream that is used to display a string.</a:t>
            </a:r>
            <a:br>
              <a:rPr lang="en-US" sz="2400" dirty="0" smtClean="0"/>
            </a:br>
            <a:endParaRPr lang="en-US" sz="24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Java Program 3-4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1600200"/>
          <a:ext cx="79248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1447800"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public class </a:t>
                      </a:r>
                      <a:r>
                        <a:rPr lang="en-US" sz="1800" b="0" kern="1200" baseline="0" dirty="0" err="1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HelloWorld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{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public static void main(String[]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args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) {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  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System.out.println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(“Welcome to the world of Java”);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}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}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371600" y="2209800"/>
            <a:ext cx="7086600" cy="304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Following code snippet demonstrates a simple Java program:</a:t>
            </a:r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sz="2400" dirty="0" smtClean="0"/>
          </a:p>
          <a:p>
            <a:r>
              <a:rPr lang="en-US" sz="2400" dirty="0" smtClean="0"/>
              <a:t>Save the file as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HelloWorld.java</a:t>
            </a:r>
            <a:r>
              <a:rPr lang="en-US" sz="2400" dirty="0" smtClean="0"/>
              <a:t>. </a:t>
            </a:r>
          </a:p>
          <a:p>
            <a:r>
              <a:rPr lang="en-US" sz="2400" dirty="0" smtClean="0"/>
              <a:t>The file name is same as class name, as the compilation of a Java code results in a class. Hence, the class name and the file name should be same.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Java Program 4-4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1600200"/>
          <a:ext cx="79248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1447800"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public class </a:t>
                      </a:r>
                      <a:r>
                        <a:rPr lang="en-US" sz="1800" b="0" kern="1200" baseline="0" dirty="0" err="1" smtClean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HelloWorld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{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public static void main(String[]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args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) {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  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System.out.println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(“Welcome to the world of Java”);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} </a:t>
                      </a:r>
                    </a:p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}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Following figure shows the compilation process of the Java program. </a:t>
            </a:r>
          </a:p>
          <a:p>
            <a:endParaRPr lang="en-US" dirty="0" smtClean="0"/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400" dirty="0" smtClean="0"/>
          </a:p>
          <a:p>
            <a:r>
              <a:rPr lang="en-US" sz="2400" dirty="0" smtClean="0"/>
              <a:t>The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HelloWorld.java</a:t>
            </a:r>
            <a:r>
              <a:rPr lang="en-US" sz="2400" dirty="0" smtClean="0"/>
              <a:t> file is known as source code file.</a:t>
            </a:r>
          </a:p>
          <a:p>
            <a:r>
              <a:rPr lang="en-US" sz="2400" dirty="0" smtClean="0"/>
              <a:t>It is compiled by invoking tool named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javac.exe</a:t>
            </a:r>
            <a:r>
              <a:rPr lang="en-US" sz="2400" dirty="0" smtClean="0"/>
              <a:t>, which compiles the source code into a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.class</a:t>
            </a:r>
            <a:r>
              <a:rPr lang="en-US" sz="2400" dirty="0" smtClean="0"/>
              <a:t> file. </a:t>
            </a:r>
          </a:p>
          <a:p>
            <a:r>
              <a:rPr lang="en-US" sz="2400" dirty="0" smtClean="0"/>
              <a:t>The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.class</a:t>
            </a:r>
            <a:r>
              <a:rPr lang="en-US" sz="2400" dirty="0" smtClean="0"/>
              <a:t> file contains the </a:t>
            </a:r>
            <a:r>
              <a:rPr lang="en-US" sz="2400" dirty="0" err="1" smtClean="0"/>
              <a:t>bytecode</a:t>
            </a:r>
            <a:r>
              <a:rPr lang="en-US" sz="2400" dirty="0" smtClean="0"/>
              <a:t> which is interpreted by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java.exe</a:t>
            </a:r>
            <a:r>
              <a:rPr lang="en-US" sz="2400" dirty="0" smtClean="0"/>
              <a:t> tool.</a:t>
            </a:r>
            <a:endParaRPr lang="en-US" sz="2400" dirty="0" smtClean="0">
              <a:cs typeface="Courier New" pitchFamily="49" charset="0"/>
            </a:endParaRPr>
          </a:p>
          <a:p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java.exe</a:t>
            </a:r>
            <a:r>
              <a:rPr lang="en-US" sz="2400" dirty="0" smtClean="0"/>
              <a:t> interprets the </a:t>
            </a:r>
            <a:r>
              <a:rPr lang="en-US" sz="2400" dirty="0" err="1" smtClean="0"/>
              <a:t>bytecode</a:t>
            </a:r>
            <a:r>
              <a:rPr lang="en-US" sz="2400" dirty="0" smtClean="0"/>
              <a:t> and runs the program.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 .java File 1-4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6" name="Picture 5" descr="Figure 2.3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3400" y="1905000"/>
            <a:ext cx="8327136" cy="17396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The syntax to use the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javac.exe</a:t>
            </a:r>
            <a:r>
              <a:rPr lang="en-US" sz="2400" dirty="0" smtClean="0"/>
              <a:t> command: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2400" dirty="0" smtClean="0">
                <a:cs typeface="Courier New" pitchFamily="49" charset="0"/>
              </a:rPr>
              <a:t>where,</a:t>
            </a: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 source</a:t>
            </a:r>
            <a:r>
              <a:rPr lang="en-US" sz="2400" dirty="0" smtClean="0"/>
              <a:t> - Is one or more file names that end with a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.java</a:t>
            </a:r>
            <a:r>
              <a:rPr lang="en-US" sz="2400" dirty="0" smtClean="0"/>
              <a:t> extension. </a:t>
            </a:r>
          </a:p>
          <a:p>
            <a:endParaRPr lang="en-US" dirty="0" smtClean="0"/>
          </a:p>
          <a:p>
            <a:pPr lvl="1">
              <a:buNone/>
            </a:pP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 .java File 2-4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85800" y="1981200"/>
          <a:ext cx="7924800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381000">
                <a:tc>
                  <a:txBody>
                    <a:bodyPr/>
                    <a:lstStyle/>
                    <a:p>
                      <a:pPr algn="l"/>
                      <a:r>
                        <a:rPr lang="en-US" sz="20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javac</a:t>
                      </a:r>
                      <a:r>
                        <a:rPr lang="en-US" sz="20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[option] source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685800" y="1524000"/>
            <a:ext cx="1295400" cy="381000"/>
            <a:chOff x="0" y="267999"/>
            <a:chExt cx="6096000" cy="936000"/>
          </a:xfrm>
          <a:solidFill>
            <a:schemeClr val="accent2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b="1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Syntax</a:t>
              </a:r>
              <a:endParaRPr lang="en-IN" sz="2400" b="1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14400"/>
            <a:ext cx="8610600" cy="5486400"/>
          </a:xfrm>
        </p:spPr>
        <p:txBody>
          <a:bodyPr/>
          <a:lstStyle/>
          <a:p>
            <a:r>
              <a:rPr lang="en-US" sz="2400" dirty="0" smtClean="0"/>
              <a:t>Following table lists some of the options that can be used with the </a:t>
            </a:r>
            <a:r>
              <a:rPr lang="en-US" sz="2400" dirty="0" err="1" smtClean="0">
                <a:latin typeface="Courier New" pitchFamily="49" charset="0"/>
                <a:cs typeface="Courier New" pitchFamily="49" charset="0"/>
              </a:rPr>
              <a:t>javac</a:t>
            </a:r>
            <a:r>
              <a:rPr lang="en-US" sz="2400" dirty="0" smtClean="0"/>
              <a:t> command: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000" dirty="0" smtClean="0"/>
              <a:t>For example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javac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-d c:\ 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HelloWorld.java</a:t>
            </a:r>
            <a:r>
              <a:rPr lang="en-US" sz="2000" dirty="0" smtClean="0"/>
              <a:t> will create and save </a:t>
            </a:r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HelloWorld.class</a:t>
            </a:r>
            <a:r>
              <a:rPr lang="en-US" sz="2000" dirty="0" smtClean="0"/>
              <a:t> file in the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C:\</a:t>
            </a:r>
            <a:r>
              <a:rPr lang="en-US" sz="2000" dirty="0" smtClean="0"/>
              <a:t> drive.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 .java File 3-4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457200" y="1828800"/>
          <a:ext cx="8305800" cy="384048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981200"/>
                <a:gridCol w="6324600"/>
              </a:tblGrid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Option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Description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en-US" sz="1800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classpath</a:t>
                      </a: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	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Specifies the location for the imported classes (overrides the CLASSPATH environment variable) 	</a:t>
                      </a:r>
                      <a:endParaRPr lang="en-US" sz="1800" baseline="0" dirty="0" smtClean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-d 	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Specifies the destination directory for the generated class files 	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-g 	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Prints all debugging information instead of the default line number and file name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-verbose 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Generates message while the class is being compiled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-version 	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Displays version information 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Sourcepath</a:t>
                      </a: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Specifies the location of the input source file 	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-help 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Prints a synopsis of standard options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To compile the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HelloWorld.java</a:t>
            </a:r>
            <a:r>
              <a:rPr lang="en-US" sz="2400" dirty="0" smtClean="0"/>
              <a:t> program from the Windows platform, the user can:</a:t>
            </a:r>
          </a:p>
          <a:p>
            <a:pPr lvl="1"/>
            <a:r>
              <a:rPr lang="en-US" sz="2000" dirty="0" smtClean="0"/>
              <a:t>Click </a:t>
            </a:r>
            <a:r>
              <a:rPr lang="en-US" sz="2000" b="1" dirty="0" smtClean="0"/>
              <a:t>Start</a:t>
            </a:r>
            <a:r>
              <a:rPr lang="en-US" sz="2000" dirty="0" smtClean="0"/>
              <a:t> menu. </a:t>
            </a:r>
          </a:p>
          <a:p>
            <a:pPr lvl="1"/>
            <a:r>
              <a:rPr lang="en-US" sz="2000" dirty="0" smtClean="0"/>
              <a:t>Choose </a:t>
            </a:r>
            <a:r>
              <a:rPr lang="en-US" sz="2000" b="1" dirty="0" smtClean="0"/>
              <a:t>Run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 smtClean="0"/>
              <a:t>Enter the </a:t>
            </a:r>
            <a:r>
              <a:rPr lang="en-US" sz="2000" b="1" dirty="0" err="1" smtClean="0">
                <a:cs typeface="Calibri" pitchFamily="34" charset="0"/>
              </a:rPr>
              <a:t>cmd</a:t>
            </a:r>
            <a:r>
              <a:rPr lang="en-US" sz="2000" dirty="0" smtClean="0"/>
              <a:t> command to display the </a:t>
            </a:r>
            <a:r>
              <a:rPr lang="en-US" sz="2000" b="1" dirty="0" smtClean="0"/>
              <a:t>Command Prompt</a:t>
            </a:r>
            <a:r>
              <a:rPr lang="en-US" sz="2000" dirty="0" smtClean="0"/>
              <a:t> window.</a:t>
            </a:r>
          </a:p>
          <a:p>
            <a:pPr lvl="1"/>
            <a:r>
              <a:rPr lang="en-US" sz="2000" dirty="0" smtClean="0"/>
              <a:t>Following figure shows the </a:t>
            </a:r>
            <a:r>
              <a:rPr lang="en-US" sz="2000" b="1" dirty="0" smtClean="0"/>
              <a:t>Command Prompt </a:t>
            </a:r>
            <a:r>
              <a:rPr lang="en-US" sz="2000" dirty="0" smtClean="0"/>
              <a:t>window: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 lvl="1"/>
            <a:r>
              <a:rPr lang="en-US" sz="2000" dirty="0" smtClean="0"/>
              <a:t>Set the drive and directory path to the directory containing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.java</a:t>
            </a:r>
            <a:r>
              <a:rPr lang="en-US" sz="2000" dirty="0" smtClean="0"/>
              <a:t> file. For example,  </a:t>
            </a:r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cd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 H:\Java</a:t>
            </a:r>
            <a:r>
              <a:rPr lang="en-US" sz="2000" dirty="0" smtClean="0">
                <a:cs typeface="Courier New" pitchFamily="49" charset="0"/>
              </a:rPr>
              <a:t>.</a:t>
            </a:r>
          </a:p>
          <a:p>
            <a:pPr lvl="1"/>
            <a:r>
              <a:rPr lang="en-US" sz="2000" dirty="0" smtClean="0"/>
              <a:t>Type the command, </a:t>
            </a:r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javac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 HelloWorld.java</a:t>
            </a:r>
            <a:r>
              <a:rPr lang="en-US" sz="2000" dirty="0" smtClean="0"/>
              <a:t> and press </a:t>
            </a:r>
            <a:r>
              <a:rPr lang="en-US" sz="2000" b="1" dirty="0" smtClean="0"/>
              <a:t>Enter</a:t>
            </a:r>
            <a:r>
              <a:rPr lang="en-US" sz="2000" dirty="0" smtClean="0"/>
              <a:t>. </a:t>
            </a:r>
            <a:endParaRPr lang="en-US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 .java File 4-4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6" name="Picture 5" descr="Figure 2.4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25972" y="3403049"/>
            <a:ext cx="6541628" cy="13686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The JVM is at the heart of the Java programming language. </a:t>
            </a:r>
          </a:p>
          <a:p>
            <a:r>
              <a:rPr lang="en-US" sz="2400" dirty="0" smtClean="0"/>
              <a:t>It is </a:t>
            </a:r>
            <a:r>
              <a:rPr lang="en-US" sz="2400" dirty="0" smtClean="0"/>
              <a:t>responsible for executing the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.class</a:t>
            </a:r>
            <a:r>
              <a:rPr lang="en-US" sz="2400" dirty="0" smtClean="0"/>
              <a:t> file or </a:t>
            </a:r>
            <a:r>
              <a:rPr lang="en-US" sz="2400" dirty="0" err="1" smtClean="0"/>
              <a:t>bytecode</a:t>
            </a:r>
            <a:r>
              <a:rPr lang="en-US" sz="2400" dirty="0" smtClean="0"/>
              <a:t> file. </a:t>
            </a:r>
          </a:p>
          <a:p>
            <a:r>
              <a:rPr lang="en-US" sz="2400" dirty="0" smtClean="0"/>
              <a:t>The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.class</a:t>
            </a:r>
            <a:r>
              <a:rPr lang="en-US" sz="2400" dirty="0" smtClean="0"/>
              <a:t> file can be executed on any computer or device, that has the JVM implemented on it.</a:t>
            </a:r>
          </a:p>
          <a:p>
            <a:r>
              <a:rPr lang="en-US" sz="2400" dirty="0" smtClean="0"/>
              <a:t>Following figure shows the components of JVM involved in the execution of the compiled </a:t>
            </a:r>
            <a:r>
              <a:rPr lang="en-US" sz="2400" dirty="0" err="1" smtClean="0"/>
              <a:t>bytecode</a:t>
            </a:r>
            <a:r>
              <a:rPr lang="en-US" sz="2400" dirty="0" smtClean="0"/>
              <a:t>. 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and Execute Java Program 1-4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6" name="Picture 5" descr="Figure 2.6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52556" y="3421537"/>
            <a:ext cx="5862644" cy="3164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Explain the structure of a Java class </a:t>
            </a:r>
          </a:p>
          <a:p>
            <a:r>
              <a:rPr lang="en-US" sz="2800" dirty="0" smtClean="0"/>
              <a:t>List and explain steps to write a Java program </a:t>
            </a:r>
          </a:p>
          <a:p>
            <a:r>
              <a:rPr lang="en-US" sz="2800" dirty="0" smtClean="0"/>
              <a:t>Identify the benefits of </a:t>
            </a:r>
            <a:r>
              <a:rPr lang="en-US" sz="2800" dirty="0" err="1" smtClean="0"/>
              <a:t>NetBeans</a:t>
            </a:r>
            <a:r>
              <a:rPr lang="en-US" sz="2800" dirty="0" smtClean="0"/>
              <a:t> IDE </a:t>
            </a:r>
          </a:p>
          <a:p>
            <a:r>
              <a:rPr lang="en-US" sz="2800" dirty="0" smtClean="0"/>
              <a:t>Describe the various elements of </a:t>
            </a:r>
            <a:r>
              <a:rPr lang="en-US" sz="2800" dirty="0" err="1" smtClean="0"/>
              <a:t>NetBeans</a:t>
            </a:r>
            <a:r>
              <a:rPr lang="en-US" sz="2800" dirty="0" smtClean="0"/>
              <a:t> IDE </a:t>
            </a:r>
          </a:p>
          <a:p>
            <a:r>
              <a:rPr lang="en-US" sz="2800" dirty="0" smtClean="0"/>
              <a:t>Explain the steps to develop, compile, and execute Java program using </a:t>
            </a:r>
            <a:r>
              <a:rPr lang="en-US" sz="2800" dirty="0" err="1" smtClean="0"/>
              <a:t>NetBeans</a:t>
            </a:r>
            <a:r>
              <a:rPr lang="en-US" sz="2800" dirty="0" smtClean="0"/>
              <a:t> IDE </a:t>
            </a:r>
          </a:p>
          <a:p>
            <a:r>
              <a:rPr lang="en-US" sz="2800" dirty="0" smtClean="0"/>
              <a:t>Explain the various components of JVM </a:t>
            </a:r>
          </a:p>
          <a:p>
            <a:r>
              <a:rPr lang="en-US" sz="2800" dirty="0" smtClean="0"/>
              <a:t>Describe comments in Java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04800" y="914400"/>
          <a:ext cx="86106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and Execute Java Program 2-4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The Java interpreter command,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java</a:t>
            </a:r>
            <a:r>
              <a:rPr lang="en-US" sz="2400" dirty="0" smtClean="0"/>
              <a:t> is used to interpret and run the Java </a:t>
            </a:r>
            <a:r>
              <a:rPr lang="en-US" sz="2400" dirty="0" err="1" smtClean="0"/>
              <a:t>bytecode</a:t>
            </a:r>
            <a:r>
              <a:rPr lang="en-US" sz="2400" dirty="0" smtClean="0"/>
              <a:t>. </a:t>
            </a:r>
          </a:p>
          <a:p>
            <a:r>
              <a:rPr lang="en-US" sz="2400" dirty="0" smtClean="0"/>
              <a:t>The syntax to use the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java.exe</a:t>
            </a:r>
            <a:r>
              <a:rPr lang="en-US" sz="2400" dirty="0" smtClean="0"/>
              <a:t> command is as follows: </a:t>
            </a:r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r>
              <a:rPr lang="en-US" dirty="0" smtClean="0"/>
              <a:t>      </a:t>
            </a:r>
            <a:r>
              <a:rPr lang="en-US" sz="2400" dirty="0" smtClean="0"/>
              <a:t>where,</a:t>
            </a:r>
          </a:p>
          <a:p>
            <a:pPr>
              <a:buNone/>
            </a:pPr>
            <a:r>
              <a:rPr lang="en-US" dirty="0" smtClean="0"/>
              <a:t>     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classname</a:t>
            </a:r>
            <a:r>
              <a:rPr lang="en-US" sz="2000" dirty="0" smtClean="0"/>
              <a:t>: Is the name of the class file. </a:t>
            </a:r>
          </a:p>
          <a:p>
            <a:pPr>
              <a:buNone/>
            </a:pPr>
            <a:r>
              <a:rPr lang="en-US" sz="2000" dirty="0" smtClean="0"/>
              <a:t>        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arguments</a:t>
            </a:r>
            <a:r>
              <a:rPr lang="en-US" sz="2000" dirty="0" smtClean="0"/>
              <a:t>: Is the arguments passed to the main function. </a:t>
            </a:r>
          </a:p>
          <a:p>
            <a:r>
              <a:rPr lang="en-US" sz="2400" dirty="0" smtClean="0"/>
              <a:t>To execute the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HelloWorld</a:t>
            </a:r>
            <a:r>
              <a:rPr lang="en-US" sz="2400" dirty="0" smtClean="0"/>
              <a:t> class, type the command,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java</a:t>
            </a:r>
            <a:r>
              <a:rPr lang="en-US" sz="2400" dirty="0" smtClean="0"/>
              <a:t>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HelloWorld</a:t>
            </a:r>
            <a:r>
              <a:rPr lang="en-US" sz="2400" dirty="0" smtClean="0"/>
              <a:t> and press </a:t>
            </a:r>
            <a:r>
              <a:rPr lang="en-US" sz="2400" b="1" dirty="0" smtClean="0"/>
              <a:t>Enter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and Execute Java Program 3-4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762000" y="2667000"/>
          <a:ext cx="7924800" cy="38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381000"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java [option]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classname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[arguments]</a:t>
                      </a:r>
                      <a:r>
                        <a:rPr lang="en-US" sz="1800" b="0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] </a:t>
                      </a:r>
                      <a:endParaRPr lang="en-US" sz="2000" b="0" kern="1200" baseline="0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ourier New" pitchFamily="49" charset="0"/>
                        <a:ea typeface="+mn-ea"/>
                        <a:cs typeface="Courier New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762000" y="2209800"/>
            <a:ext cx="1295400" cy="381000"/>
            <a:chOff x="0" y="267999"/>
            <a:chExt cx="6096000" cy="936000"/>
          </a:xfrm>
          <a:solidFill>
            <a:schemeClr val="accent2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8" name="Rounded Rectangle 7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b="1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Syntax</a:t>
              </a:r>
              <a:endParaRPr lang="en-IN" sz="2400" b="1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Following table lists some of the options that can be used with the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java</a:t>
            </a:r>
            <a:r>
              <a:rPr lang="en-US" sz="2400" dirty="0" smtClean="0"/>
              <a:t> command: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and Execute Java Program 4-4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457200" y="2057400"/>
          <a:ext cx="8305800" cy="320040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981200"/>
                <a:gridCol w="6324600"/>
              </a:tblGrid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Option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Description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1800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classpath</a:t>
                      </a: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	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Specifies the location for the imported classes (overrides the CLASSPATH environment variable) 	</a:t>
                      </a:r>
                      <a:endParaRPr lang="en-US" sz="1800" baseline="0" dirty="0" smtClean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-v or –verbose 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Produces additional output about each class loaded and each source file compiled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-version 	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Displays version information and exits 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2590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-jar 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Uses a JAR file name instead of a class name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-help 	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Displays information about help and exits 	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-X 	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Displays information about non-standard options and exits 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1D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It is an open-source integrated development environment written purely in Java. </a:t>
            </a:r>
          </a:p>
          <a:p>
            <a:r>
              <a:rPr lang="en-US" sz="2400" dirty="0" smtClean="0"/>
              <a:t>It is a free and robust IDE that helps developers to create cross-platform desktop, Web, and mobile applications using Java. </a:t>
            </a:r>
          </a:p>
          <a:p>
            <a:r>
              <a:rPr lang="en-US" sz="2400" dirty="0" smtClean="0"/>
              <a:t>It contains features such as </a:t>
            </a:r>
            <a:r>
              <a:rPr lang="fr-FR" sz="2400" dirty="0" smtClean="0"/>
              <a:t>code </a:t>
            </a:r>
            <a:r>
              <a:rPr lang="fr-FR" sz="2400" dirty="0" err="1" smtClean="0"/>
              <a:t>completions</a:t>
            </a:r>
            <a:r>
              <a:rPr lang="fr-FR" sz="2400" dirty="0" smtClean="0"/>
              <a:t>, code </a:t>
            </a:r>
            <a:r>
              <a:rPr lang="fr-FR" sz="2400" dirty="0" err="1" smtClean="0"/>
              <a:t>template</a:t>
            </a:r>
            <a:r>
              <a:rPr lang="fr-FR" sz="2400" dirty="0" smtClean="0"/>
              <a:t>, and </a:t>
            </a:r>
            <a:r>
              <a:rPr lang="fr-FR" sz="2400" dirty="0" err="1" smtClean="0"/>
              <a:t>fix</a:t>
            </a:r>
            <a:r>
              <a:rPr lang="fr-FR" sz="2400" dirty="0" smtClean="0"/>
              <a:t> import for </a:t>
            </a:r>
            <a:r>
              <a:rPr lang="fr-FR" sz="2400" dirty="0" err="1" smtClean="0"/>
              <a:t>faster</a:t>
            </a:r>
            <a:r>
              <a:rPr lang="fr-FR" sz="2400" dirty="0" smtClean="0"/>
              <a:t> </a:t>
            </a:r>
            <a:r>
              <a:rPr lang="fr-FR" sz="2400" dirty="0" err="1" smtClean="0"/>
              <a:t>development</a:t>
            </a:r>
            <a:r>
              <a:rPr lang="fr-FR" sz="2400" dirty="0" smtClean="0"/>
              <a:t>. </a:t>
            </a:r>
          </a:p>
          <a:p>
            <a:r>
              <a:rPr lang="fr-FR" sz="2400" dirty="0" err="1" smtClean="0"/>
              <a:t>Some</a:t>
            </a:r>
            <a:r>
              <a:rPr lang="fr-FR" sz="2400" dirty="0" smtClean="0"/>
              <a:t> of </a:t>
            </a:r>
            <a:r>
              <a:rPr lang="fr-FR" sz="2400" dirty="0" err="1" smtClean="0"/>
              <a:t>its</a:t>
            </a:r>
            <a:r>
              <a:rPr lang="fr-FR" sz="2400" dirty="0" smtClean="0"/>
              <a:t> </a:t>
            </a:r>
            <a:r>
              <a:rPr lang="fr-FR" sz="2400" dirty="0" err="1" smtClean="0"/>
              <a:t>benefits</a:t>
            </a:r>
            <a:r>
              <a:rPr lang="fr-FR" sz="2400" dirty="0" smtClean="0"/>
              <a:t> are as </a:t>
            </a:r>
            <a:r>
              <a:rPr lang="fr-FR" sz="2400" dirty="0" err="1" smtClean="0"/>
              <a:t>follows</a:t>
            </a:r>
            <a:r>
              <a:rPr lang="fr-FR" sz="2400" dirty="0" smtClean="0"/>
              <a:t>:</a:t>
            </a:r>
          </a:p>
          <a:p>
            <a:pPr lvl="1"/>
            <a:r>
              <a:rPr lang="en-US" sz="2000" dirty="0" smtClean="0"/>
              <a:t>Provides plug-in modules and supports rich client applications.</a:t>
            </a:r>
          </a:p>
          <a:p>
            <a:pPr lvl="1"/>
            <a:r>
              <a:rPr lang="en-US" sz="2000" dirty="0" smtClean="0"/>
              <a:t>Provides graphical user interface for building, compiling, debugging, and packaging of applications. </a:t>
            </a:r>
          </a:p>
          <a:p>
            <a:pPr lvl="1"/>
            <a:r>
              <a:rPr lang="en-US" sz="2000" dirty="0" smtClean="0"/>
              <a:t>Provides simple and user-friendly IDE configuration.  </a:t>
            </a:r>
            <a:endParaRPr lang="en-US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IDE 1-7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NetBeans</a:t>
            </a:r>
            <a:r>
              <a:rPr lang="en-US" dirty="0" smtClean="0"/>
              <a:t> IDE has the following elements and views: </a:t>
            </a:r>
          </a:p>
          <a:p>
            <a:pPr lvl="1"/>
            <a:r>
              <a:rPr lang="en-US" dirty="0" smtClean="0"/>
              <a:t>Menu Bar </a:t>
            </a:r>
          </a:p>
          <a:p>
            <a:pPr lvl="1"/>
            <a:r>
              <a:rPr lang="en-US" dirty="0" smtClean="0"/>
              <a:t>Folders View </a:t>
            </a:r>
          </a:p>
          <a:p>
            <a:pPr lvl="1"/>
            <a:r>
              <a:rPr lang="en-US" dirty="0" smtClean="0"/>
              <a:t>Components View </a:t>
            </a:r>
          </a:p>
          <a:p>
            <a:pPr lvl="1"/>
            <a:r>
              <a:rPr lang="en-US" dirty="0" smtClean="0"/>
              <a:t>Coding and Design View </a:t>
            </a:r>
          </a:p>
          <a:p>
            <a:pPr lvl="1"/>
            <a:r>
              <a:rPr lang="en-US" dirty="0" smtClean="0"/>
              <a:t>Output View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IDE 2-7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Figure shows the various elements in the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 7.1.2. 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IDE 3-7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914400"/>
            <a:ext cx="7696200" cy="562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685800" y="1143000"/>
            <a:ext cx="4495800" cy="228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ular Callout 8"/>
          <p:cNvSpPr/>
          <p:nvPr/>
        </p:nvSpPr>
        <p:spPr>
          <a:xfrm>
            <a:off x="4267200" y="1752600"/>
            <a:ext cx="3657600" cy="1371600"/>
          </a:xfrm>
          <a:prstGeom prst="wedgeRoundRectCallout">
            <a:avLst>
              <a:gd name="adj1" fmla="val -71608"/>
              <a:gd name="adj2" fmla="val -73958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lang="en-US" sz="18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Menu bar</a:t>
            </a:r>
            <a:r>
              <a:rPr lang="en-US" sz="1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of </a:t>
            </a:r>
            <a:r>
              <a:rPr lang="en-US" sz="18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NetBeans</a:t>
            </a:r>
            <a:r>
              <a:rPr lang="en-US" sz="1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IDE contains menus that have several sub-menu items, each providing a unique </a:t>
            </a:r>
            <a:r>
              <a:rPr lang="en-US" sz="1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functionality. </a:t>
            </a:r>
            <a:endParaRPr lang="en-US" sz="18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IDE 4-7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914400"/>
            <a:ext cx="7696200" cy="562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685800" y="1600200"/>
            <a:ext cx="2209800" cy="3352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ular Callout 8"/>
          <p:cNvSpPr/>
          <p:nvPr/>
        </p:nvSpPr>
        <p:spPr>
          <a:xfrm>
            <a:off x="4114800" y="914400"/>
            <a:ext cx="3657600" cy="1447800"/>
          </a:xfrm>
          <a:prstGeom prst="wedgeRoundRectCallout">
            <a:avLst>
              <a:gd name="adj1" fmla="val -83414"/>
              <a:gd name="adj2" fmla="val 7621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lang="en-US" sz="1800" b="1" dirty="0" smtClean="0"/>
              <a:t>Folder view</a:t>
            </a:r>
            <a:r>
              <a:rPr lang="en-US" sz="1800" dirty="0" smtClean="0"/>
              <a:t> shows the structure of files associated with Java applications. It contains Projects window, Files window, and Services window. </a:t>
            </a:r>
            <a:endParaRPr lang="en-US" sz="18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IDE 5-7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914400"/>
            <a:ext cx="7696200" cy="562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685800" y="4953000"/>
            <a:ext cx="2209800" cy="1600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ular Callout 8"/>
          <p:cNvSpPr/>
          <p:nvPr/>
        </p:nvSpPr>
        <p:spPr>
          <a:xfrm>
            <a:off x="762000" y="2438400"/>
            <a:ext cx="3810000" cy="1981200"/>
          </a:xfrm>
          <a:prstGeom prst="wedgeRoundRectCallout">
            <a:avLst>
              <a:gd name="adj1" fmla="val -43370"/>
              <a:gd name="adj2" fmla="val 75407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lang="en-US" sz="1800" b="1" dirty="0" smtClean="0"/>
              <a:t>Component window</a:t>
            </a:r>
            <a:r>
              <a:rPr lang="en-US" sz="1800" dirty="0" smtClean="0"/>
              <a:t> is used for viewing components in the </a:t>
            </a:r>
            <a:r>
              <a:rPr lang="en-US" sz="1800" dirty="0" err="1" smtClean="0"/>
              <a:t>NetBeans</a:t>
            </a:r>
            <a:r>
              <a:rPr lang="en-US" sz="1800" dirty="0" smtClean="0"/>
              <a:t> IDE. It contains Navigator window that displays details of the source files of the currently opened project. </a:t>
            </a:r>
            <a:endParaRPr lang="en-US" sz="18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IDE 6-7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914400"/>
            <a:ext cx="7696200" cy="562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2895600" y="1828800"/>
            <a:ext cx="5257800" cy="3124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ular Callout 8"/>
          <p:cNvSpPr/>
          <p:nvPr/>
        </p:nvSpPr>
        <p:spPr>
          <a:xfrm>
            <a:off x="1295400" y="5181600"/>
            <a:ext cx="5105400" cy="1066800"/>
          </a:xfrm>
          <a:prstGeom prst="wedgeRoundRectCallout">
            <a:avLst>
              <a:gd name="adj1" fmla="val -14708"/>
              <a:gd name="adj2" fmla="val -69373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lang="en-US" sz="1800" b="1" dirty="0" smtClean="0"/>
              <a:t>Code and Design view</a:t>
            </a:r>
            <a:r>
              <a:rPr lang="en-US" sz="1800" dirty="0" smtClean="0"/>
              <a:t> contains two elements: Source Editor and Design Form. Source editor help to create and edit the code. Design window helps in design the form. </a:t>
            </a:r>
            <a:endParaRPr lang="en-US" sz="18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r>
              <a:rPr lang="en-US" dirty="0" smtClean="0"/>
              <a:t> IDE 7-7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914400"/>
            <a:ext cx="7696200" cy="562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2895600" y="5029200"/>
            <a:ext cx="5257800" cy="1219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ular Callout 8"/>
          <p:cNvSpPr/>
          <p:nvPr/>
        </p:nvSpPr>
        <p:spPr>
          <a:xfrm>
            <a:off x="838200" y="3276600"/>
            <a:ext cx="3276600" cy="1371600"/>
          </a:xfrm>
          <a:prstGeom prst="wedgeRoundRectCallout">
            <a:avLst>
              <a:gd name="adj1" fmla="val 20891"/>
              <a:gd name="adj2" fmla="val 77453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lang="en-US" sz="1800" b="1" dirty="0" smtClean="0"/>
              <a:t>Output</a:t>
            </a:r>
            <a:r>
              <a:rPr lang="en-US" sz="1800" dirty="0" smtClean="0"/>
              <a:t> window shows compilation errors, debugging messages, and the result of the program.</a:t>
            </a:r>
            <a:endParaRPr lang="en-US" sz="18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Java is a popular OOP language that supports developing applications for different requirements and domain areas. </a:t>
            </a:r>
          </a:p>
          <a:p>
            <a:pPr>
              <a:buNone/>
            </a:pPr>
            <a:endParaRPr lang="en-US" sz="2400" dirty="0" smtClean="0"/>
          </a:p>
          <a:p>
            <a:r>
              <a:rPr lang="en-US" sz="2400" dirty="0" smtClean="0"/>
              <a:t>All types of applications can be developed:</a:t>
            </a:r>
          </a:p>
          <a:p>
            <a:pPr lvl="1"/>
            <a:r>
              <a:rPr lang="en-US" sz="2000" dirty="0" smtClean="0"/>
              <a:t>In a simple text editor, such as </a:t>
            </a:r>
            <a:r>
              <a:rPr lang="en-US" sz="2000" b="1" dirty="0" smtClean="0"/>
              <a:t>Notepad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 smtClean="0"/>
              <a:t>In an environment that provides necessary tools to develop a Java application. </a:t>
            </a:r>
          </a:p>
          <a:p>
            <a:pPr lvl="1"/>
            <a:r>
              <a:rPr lang="en-US" sz="2000" dirty="0" smtClean="0"/>
              <a:t>The environment is called as Integrated Development Environment (IDE).</a:t>
            </a:r>
          </a:p>
          <a:p>
            <a:pPr>
              <a:buNone/>
            </a:pPr>
            <a:endParaRPr lang="en-US" sz="2400" dirty="0" smtClean="0"/>
          </a:p>
          <a:p>
            <a:pPr lvl="1">
              <a:buNone/>
            </a:pP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1-2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The latest version of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 for different platforms, such as Windows, Linux, Solaris, and Mac OS X is available for download at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http://netbeans.org/downloads/index.html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On the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 download Web page, you will find different installers.  </a:t>
            </a:r>
          </a:p>
          <a:p>
            <a:r>
              <a:rPr lang="en-US" sz="2400" dirty="0" smtClean="0"/>
              <a:t>Each installer of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 contains the basic IDE and its related tools.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</a:t>
            </a:r>
            <a:r>
              <a:rPr lang="en-US" dirty="0" err="1" smtClean="0"/>
              <a:t>NetBeans</a:t>
            </a:r>
            <a:r>
              <a:rPr lang="en-US" dirty="0" smtClean="0"/>
              <a:t> IDE 1-5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The different installers are as follows: </a:t>
            </a:r>
            <a:endParaRPr lang="en-US" sz="2400" b="1" dirty="0" smtClean="0"/>
          </a:p>
          <a:p>
            <a:pPr lvl="1"/>
            <a:r>
              <a:rPr lang="en-US" sz="2000" b="1" dirty="0" smtClean="0"/>
              <a:t>Java SE</a:t>
            </a:r>
            <a:r>
              <a:rPr lang="en-US" sz="2000" dirty="0" smtClean="0"/>
              <a:t> - Supports all standard features that are necessary for Java SE development. </a:t>
            </a:r>
          </a:p>
          <a:p>
            <a:pPr lvl="1"/>
            <a:r>
              <a:rPr lang="en-US" sz="2000" b="1" dirty="0" smtClean="0"/>
              <a:t>Java EE</a:t>
            </a:r>
            <a:r>
              <a:rPr lang="en-US" sz="2000" dirty="0" smtClean="0"/>
              <a:t> - Provides tools for developing Java SE and Java EE applications. This download option also includes </a:t>
            </a:r>
            <a:r>
              <a:rPr lang="en-US" sz="2000" dirty="0" err="1" smtClean="0"/>
              <a:t>GlassFish</a:t>
            </a:r>
            <a:r>
              <a:rPr lang="en-US" sz="2000" dirty="0" smtClean="0"/>
              <a:t> Server Open Source Edition and Apache Tomcat software. </a:t>
            </a:r>
          </a:p>
          <a:p>
            <a:pPr lvl="1"/>
            <a:r>
              <a:rPr lang="en-US" sz="2000" b="1" dirty="0" smtClean="0"/>
              <a:t>C/C++</a:t>
            </a:r>
            <a:r>
              <a:rPr lang="en-US" sz="2000" dirty="0" smtClean="0"/>
              <a:t> - Supports development in the C, C++, Fortran, and Assembly languages. </a:t>
            </a:r>
          </a:p>
          <a:p>
            <a:pPr lvl="1"/>
            <a:r>
              <a:rPr lang="en-US" sz="2000" b="1" dirty="0" smtClean="0"/>
              <a:t>PHP</a:t>
            </a:r>
            <a:r>
              <a:rPr lang="en-US" sz="2000" dirty="0" smtClean="0"/>
              <a:t> - Provides tools for PHP 5.x development, </a:t>
            </a:r>
            <a:r>
              <a:rPr lang="en-US" sz="2000" dirty="0" err="1" smtClean="0"/>
              <a:t>Zend</a:t>
            </a:r>
            <a:r>
              <a:rPr lang="en-US" sz="2000" dirty="0" smtClean="0"/>
              <a:t>, and </a:t>
            </a:r>
            <a:r>
              <a:rPr lang="en-US" sz="2000" dirty="0" err="1" smtClean="0"/>
              <a:t>Symfony</a:t>
            </a:r>
            <a:r>
              <a:rPr lang="en-US" sz="2000" dirty="0" smtClean="0"/>
              <a:t> Framework support. </a:t>
            </a:r>
          </a:p>
          <a:p>
            <a:pPr lvl="1"/>
            <a:r>
              <a:rPr lang="en-US" sz="2000" b="1" dirty="0" smtClean="0"/>
              <a:t>All</a:t>
            </a:r>
            <a:r>
              <a:rPr lang="en-US" sz="2000" dirty="0" smtClean="0"/>
              <a:t> - This is a full download option, which contains all the runtimes and technologies available for the </a:t>
            </a:r>
            <a:r>
              <a:rPr lang="en-US" sz="2000" dirty="0" err="1" smtClean="0"/>
              <a:t>NetBeans</a:t>
            </a:r>
            <a:r>
              <a:rPr lang="en-US" sz="2000" dirty="0" smtClean="0"/>
              <a:t> IDE.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</a:t>
            </a:r>
            <a:r>
              <a:rPr lang="en-US" dirty="0" err="1" smtClean="0"/>
              <a:t>NetBeans</a:t>
            </a:r>
            <a:r>
              <a:rPr lang="en-US" dirty="0" smtClean="0"/>
              <a:t> IDE 2-5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To download the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 7.1.2, perform the following steps: </a:t>
            </a:r>
          </a:p>
          <a:p>
            <a:pPr lvl="1"/>
            <a:r>
              <a:rPr lang="en-US" sz="2000" dirty="0" smtClean="0"/>
              <a:t>Type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http://netbeans.org/downloads/7.1.2/index.html</a:t>
            </a:r>
            <a:r>
              <a:rPr lang="en-US" sz="2000" dirty="0" smtClean="0"/>
              <a:t> in the </a:t>
            </a:r>
            <a:r>
              <a:rPr lang="en-US" sz="2000" b="1" dirty="0" smtClean="0"/>
              <a:t>Address bar </a:t>
            </a:r>
            <a:r>
              <a:rPr lang="en-US" sz="2000" dirty="0" smtClean="0"/>
              <a:t>of the Web browser .</a:t>
            </a:r>
          </a:p>
          <a:p>
            <a:pPr lvl="1"/>
            <a:r>
              <a:rPr lang="en-US" sz="2000" dirty="0" smtClean="0"/>
              <a:t>Following figure shows the download Web page for the </a:t>
            </a:r>
            <a:r>
              <a:rPr lang="en-US" sz="2000" dirty="0" err="1" smtClean="0"/>
              <a:t>NetBeans</a:t>
            </a:r>
            <a:r>
              <a:rPr lang="en-US" sz="2000" dirty="0" smtClean="0"/>
              <a:t> 7.1.2 IDE:  </a:t>
            </a:r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</a:t>
            </a:r>
            <a:r>
              <a:rPr lang="en-US" dirty="0" err="1" smtClean="0"/>
              <a:t>NetBeans</a:t>
            </a:r>
            <a:r>
              <a:rPr lang="en-US" dirty="0" smtClean="0"/>
              <a:t> IDE 3-5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pic>
        <p:nvPicPr>
          <p:cNvPr id="6" name="Picture 5" descr="Figure 2.14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28800" y="2743200"/>
            <a:ext cx="5987466" cy="3703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000" dirty="0" smtClean="0"/>
              <a:t>Select </a:t>
            </a:r>
            <a:r>
              <a:rPr lang="en-US" sz="2000" b="1" dirty="0" smtClean="0"/>
              <a:t>IDE language</a:t>
            </a:r>
            <a:r>
              <a:rPr lang="en-US" sz="2000" dirty="0" smtClean="0"/>
              <a:t> as </a:t>
            </a:r>
            <a:r>
              <a:rPr lang="en-US" sz="2000" b="1" dirty="0" smtClean="0"/>
              <a:t>English</a:t>
            </a:r>
            <a:r>
              <a:rPr lang="en-US" sz="2000" dirty="0" smtClean="0"/>
              <a:t> from the drop-down list. Also, select the </a:t>
            </a:r>
            <a:r>
              <a:rPr lang="en-US" sz="2000" b="1" dirty="0" smtClean="0"/>
              <a:t>Platform</a:t>
            </a:r>
            <a:r>
              <a:rPr lang="en-US" sz="2000" dirty="0" smtClean="0"/>
              <a:t> as </a:t>
            </a:r>
            <a:r>
              <a:rPr lang="en-US" sz="2000" b="1" dirty="0" smtClean="0"/>
              <a:t>Windows</a:t>
            </a:r>
            <a:r>
              <a:rPr lang="en-US" sz="2000" dirty="0" smtClean="0"/>
              <a:t> from the drop-down list. </a:t>
            </a:r>
          </a:p>
          <a:p>
            <a:pPr lvl="1"/>
            <a:r>
              <a:rPr lang="en-US" sz="2000" dirty="0" smtClean="0"/>
              <a:t>Click </a:t>
            </a:r>
            <a:r>
              <a:rPr lang="en-US" sz="2000" b="1" dirty="0" smtClean="0"/>
              <a:t>Download</a:t>
            </a:r>
            <a:r>
              <a:rPr lang="en-US" sz="2000" dirty="0" smtClean="0"/>
              <a:t> under the installer </a:t>
            </a:r>
            <a:r>
              <a:rPr lang="en-US" sz="2000" b="1" dirty="0" smtClean="0"/>
              <a:t>All</a:t>
            </a:r>
            <a:r>
              <a:rPr lang="en-US" sz="2000" dirty="0" smtClean="0"/>
              <a:t>. The </a:t>
            </a:r>
            <a:r>
              <a:rPr lang="en-US" sz="2000" b="1" dirty="0" smtClean="0"/>
              <a:t>Save As</a:t>
            </a:r>
            <a:r>
              <a:rPr lang="en-US" sz="2000" dirty="0" smtClean="0"/>
              <a:t> dialog box is opened with netbeans-7.1.2- ml-windows.exe installer file. This installer will support development of all technologies in the </a:t>
            </a:r>
            <a:r>
              <a:rPr lang="en-US" sz="2000" dirty="0" err="1" smtClean="0"/>
              <a:t>NetBeans</a:t>
            </a:r>
            <a:r>
              <a:rPr lang="en-US" sz="2000" dirty="0" smtClean="0"/>
              <a:t> IDE. </a:t>
            </a:r>
          </a:p>
          <a:p>
            <a:pPr lvl="1"/>
            <a:r>
              <a:rPr lang="en-US" sz="2000" dirty="0" smtClean="0"/>
              <a:t>Click </a:t>
            </a:r>
            <a:r>
              <a:rPr lang="en-US" sz="2000" b="1" dirty="0" smtClean="0"/>
              <a:t>Save</a:t>
            </a:r>
            <a:r>
              <a:rPr lang="en-US" sz="2000" dirty="0" smtClean="0"/>
              <a:t> to save the installer file on the local system. </a:t>
            </a:r>
          </a:p>
          <a:p>
            <a:r>
              <a:rPr lang="en-US" sz="2400" dirty="0" smtClean="0"/>
              <a:t>To install the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IDE, perform the following steps: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</a:t>
            </a:r>
            <a:r>
              <a:rPr lang="en-US" dirty="0" err="1" smtClean="0"/>
              <a:t>NetBeans</a:t>
            </a:r>
            <a:r>
              <a:rPr lang="en-US" dirty="0" smtClean="0"/>
              <a:t> IDE 4-5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838200" y="3429000"/>
          <a:ext cx="7772400" cy="2590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04800" y="914400"/>
          <a:ext cx="86106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 and Install </a:t>
            </a:r>
            <a:r>
              <a:rPr lang="en-US" dirty="0" err="1" smtClean="0"/>
              <a:t>NetBeans</a:t>
            </a:r>
            <a:r>
              <a:rPr lang="en-US" dirty="0" smtClean="0"/>
              <a:t> IDE 5-5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The basic requirements to write a Java program using the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 is as follows: </a:t>
            </a:r>
          </a:p>
          <a:p>
            <a:pPr lvl="1"/>
            <a:r>
              <a:rPr lang="en-US" sz="2000" dirty="0" smtClean="0"/>
              <a:t>The </a:t>
            </a:r>
            <a:r>
              <a:rPr lang="en-US" sz="2000" b="1" dirty="0" smtClean="0"/>
              <a:t>JDK 7</a:t>
            </a:r>
            <a:r>
              <a:rPr lang="en-US" sz="2000" dirty="0" smtClean="0"/>
              <a:t> installed and configured on the system </a:t>
            </a:r>
          </a:p>
          <a:p>
            <a:pPr lvl="1"/>
            <a:r>
              <a:rPr lang="en-US" sz="2000" dirty="0" smtClean="0"/>
              <a:t>The </a:t>
            </a:r>
            <a:r>
              <a:rPr lang="en-US" sz="2000" b="1" dirty="0" err="1" smtClean="0"/>
              <a:t>NetBeans</a:t>
            </a:r>
            <a:r>
              <a:rPr lang="en-US" sz="2000" dirty="0" smtClean="0"/>
              <a:t> IDE </a:t>
            </a:r>
          </a:p>
          <a:p>
            <a:pPr lvl="1"/>
            <a:endParaRPr lang="en-US" sz="2000" dirty="0" smtClean="0"/>
          </a:p>
          <a:p>
            <a:r>
              <a:rPr lang="en-US" sz="2400" dirty="0" smtClean="0"/>
              <a:t>To develop a Java program in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IDE, perform the following steps: 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a Java Program Using </a:t>
            </a:r>
            <a:r>
              <a:rPr lang="en-US" dirty="0" err="1" smtClean="0"/>
              <a:t>NetBeans</a:t>
            </a:r>
            <a:r>
              <a:rPr lang="en-US" dirty="0" smtClean="0"/>
              <a:t> IDE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3429000"/>
          <a:ext cx="8153400" cy="266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To create a project in IDE, perform the following steps: </a:t>
            </a:r>
          </a:p>
          <a:p>
            <a:pPr lvl="1"/>
            <a:r>
              <a:rPr lang="en-US" sz="2000" dirty="0" smtClean="0"/>
              <a:t>To launch </a:t>
            </a:r>
            <a:r>
              <a:rPr lang="en-US" sz="2000" dirty="0" err="1" smtClean="0"/>
              <a:t>NetBeans</a:t>
            </a:r>
            <a:r>
              <a:rPr lang="en-US" sz="2000" dirty="0" smtClean="0"/>
              <a:t> IDE, click </a:t>
            </a:r>
            <a:r>
              <a:rPr lang="en-US" sz="2000" b="1" dirty="0" err="1" smtClean="0"/>
              <a:t>Start</a:t>
            </a:r>
            <a:r>
              <a:rPr lang="en-US" sz="2000" b="1" dirty="0" err="1" smtClean="0">
                <a:sym typeface="Wingdings" pitchFamily="2" charset="2"/>
              </a:rPr>
              <a:t>A</a:t>
            </a:r>
            <a:r>
              <a:rPr lang="en-US" sz="2000" b="1" dirty="0" err="1" smtClean="0"/>
              <a:t>ll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Programs</a:t>
            </a:r>
            <a:r>
              <a:rPr lang="en-US" sz="2000" b="1" dirty="0" err="1" smtClean="0">
                <a:sym typeface="Wingdings" pitchFamily="2" charset="2"/>
              </a:rPr>
              <a:t></a:t>
            </a:r>
            <a:r>
              <a:rPr lang="en-US" sz="2000" b="1" dirty="0" err="1" smtClean="0"/>
              <a:t>NetBeans</a:t>
            </a:r>
            <a:r>
              <a:rPr lang="en-US" sz="2000" dirty="0" smtClean="0"/>
              <a:t> and select </a:t>
            </a:r>
            <a:r>
              <a:rPr lang="en-US" sz="2000" b="1" dirty="0" err="1" smtClean="0"/>
              <a:t>NetBeans</a:t>
            </a:r>
            <a:r>
              <a:rPr lang="en-US" sz="2000" b="1" dirty="0" smtClean="0"/>
              <a:t> IDE 7.1.2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 smtClean="0"/>
              <a:t>To create a new project, click </a:t>
            </a:r>
            <a:r>
              <a:rPr lang="en-US" sz="2000" b="1" dirty="0" err="1" smtClean="0"/>
              <a:t>File</a:t>
            </a:r>
            <a:r>
              <a:rPr lang="en-US" sz="2000" b="1" dirty="0" err="1" smtClean="0">
                <a:sym typeface="Wingdings" pitchFamily="2" charset="2"/>
              </a:rPr>
              <a:t></a:t>
            </a:r>
            <a:r>
              <a:rPr lang="en-US" sz="2000" b="1" dirty="0" err="1" smtClean="0"/>
              <a:t>New</a:t>
            </a:r>
            <a:r>
              <a:rPr lang="en-US" sz="2000" b="1" dirty="0" err="1" smtClean="0">
                <a:sym typeface="Wingdings" pitchFamily="2" charset="2"/>
              </a:rPr>
              <a:t></a:t>
            </a:r>
            <a:r>
              <a:rPr lang="en-US" sz="2000" b="1" dirty="0" err="1" smtClean="0"/>
              <a:t>Project</a:t>
            </a:r>
            <a:r>
              <a:rPr lang="en-US" sz="2000" dirty="0" smtClean="0"/>
              <a:t>. This opens the </a:t>
            </a:r>
            <a:r>
              <a:rPr lang="en-US" sz="2000" b="1" dirty="0" smtClean="0"/>
              <a:t>New</a:t>
            </a:r>
            <a:r>
              <a:rPr lang="en-US" sz="2000" dirty="0" smtClean="0"/>
              <a:t> </a:t>
            </a:r>
            <a:r>
              <a:rPr lang="en-US" sz="2000" b="1" dirty="0" smtClean="0"/>
              <a:t>Project</a:t>
            </a:r>
            <a:r>
              <a:rPr lang="en-US" sz="2000" dirty="0" smtClean="0"/>
              <a:t> wizard. </a:t>
            </a:r>
          </a:p>
          <a:p>
            <a:pPr lvl="1"/>
            <a:r>
              <a:rPr lang="en-US" sz="2000" dirty="0" smtClean="0"/>
              <a:t>Under </a:t>
            </a:r>
            <a:r>
              <a:rPr lang="en-US" sz="2000" b="1" dirty="0" smtClean="0"/>
              <a:t>Categories</a:t>
            </a:r>
            <a:r>
              <a:rPr lang="en-US" sz="2000" dirty="0" smtClean="0"/>
              <a:t>, expand </a:t>
            </a:r>
            <a:r>
              <a:rPr lang="en-US" sz="2000" b="1" dirty="0" smtClean="0"/>
              <a:t>Java</a:t>
            </a:r>
            <a:r>
              <a:rPr lang="en-US" sz="2000" dirty="0" smtClean="0"/>
              <a:t> and then, select </a:t>
            </a:r>
            <a:r>
              <a:rPr lang="en-US" sz="2000" b="1" dirty="0" smtClean="0"/>
              <a:t>Java Application</a:t>
            </a:r>
            <a:r>
              <a:rPr lang="en-US" sz="2000" dirty="0" smtClean="0"/>
              <a:t> under Projects. </a:t>
            </a:r>
          </a:p>
          <a:p>
            <a:pPr lvl="1"/>
            <a:r>
              <a:rPr lang="en-US" sz="2000" dirty="0" smtClean="0"/>
              <a:t>Click </a:t>
            </a:r>
            <a:r>
              <a:rPr lang="en-US" sz="2000" b="1" dirty="0" smtClean="0"/>
              <a:t>Next</a:t>
            </a:r>
            <a:r>
              <a:rPr lang="en-US" sz="2000" dirty="0" smtClean="0"/>
              <a:t>. This displays the </a:t>
            </a:r>
            <a:r>
              <a:rPr lang="en-US" sz="2000" b="1" dirty="0" smtClean="0"/>
              <a:t>Name and Location</a:t>
            </a:r>
            <a:r>
              <a:rPr lang="en-US" sz="2000" dirty="0" smtClean="0"/>
              <a:t> page in the wizard. </a:t>
            </a:r>
          </a:p>
          <a:p>
            <a:pPr lvl="1"/>
            <a:r>
              <a:rPr lang="en-US" sz="2000" dirty="0" smtClean="0"/>
              <a:t>Type </a:t>
            </a:r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HelloMessageApp</a:t>
            </a:r>
            <a:r>
              <a:rPr lang="en-US" sz="2000" dirty="0" smtClean="0"/>
              <a:t> in the </a:t>
            </a:r>
            <a:r>
              <a:rPr lang="en-US" sz="2000" b="1" dirty="0" smtClean="0"/>
              <a:t>Project Name</a:t>
            </a:r>
            <a:r>
              <a:rPr lang="en-US" sz="2000" dirty="0" smtClean="0"/>
              <a:t> box. </a:t>
            </a:r>
          </a:p>
          <a:p>
            <a:pPr lvl="1"/>
            <a:r>
              <a:rPr lang="en-US" sz="2000" dirty="0" smtClean="0"/>
              <a:t>Click </a:t>
            </a:r>
            <a:r>
              <a:rPr lang="en-US" sz="2000" b="1" dirty="0" smtClean="0"/>
              <a:t>Browse</a:t>
            </a:r>
            <a:r>
              <a:rPr lang="en-US" sz="2000" dirty="0" smtClean="0"/>
              <a:t> and select the appropriate location on the system.</a:t>
            </a:r>
          </a:p>
          <a:p>
            <a:pPr lvl="1"/>
            <a:r>
              <a:rPr lang="en-US" sz="2000" dirty="0" smtClean="0"/>
              <a:t>Click </a:t>
            </a:r>
            <a:r>
              <a:rPr lang="en-US" sz="2000" b="1" dirty="0" smtClean="0"/>
              <a:t>Finish</a:t>
            </a:r>
            <a:r>
              <a:rPr lang="en-US" sz="2000" dirty="0" smtClean="0"/>
              <a:t>. </a:t>
            </a:r>
            <a:endParaRPr lang="en-US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Project in IDE 1-2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Following figure shows the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HelloMessageApp</a:t>
            </a:r>
            <a:r>
              <a:rPr lang="en-US" sz="2400" dirty="0" smtClean="0"/>
              <a:t> project in the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IDE:</a:t>
            </a:r>
          </a:p>
          <a:p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Project in IDE 2-2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pic>
        <p:nvPicPr>
          <p:cNvPr id="6" name="Picture 5" descr="Figure 2.17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4400" y="1828800"/>
            <a:ext cx="7239000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The necessary skeleton of the program has been created by the IDE.</a:t>
            </a:r>
          </a:p>
          <a:p>
            <a:r>
              <a:rPr lang="en-US" sz="2000" dirty="0" smtClean="0"/>
              <a:t>Following figure shows the </a:t>
            </a:r>
            <a:r>
              <a:rPr lang="en-US" sz="2000" dirty="0" err="1" smtClean="0"/>
              <a:t>NetBeans</a:t>
            </a:r>
            <a:r>
              <a:rPr lang="en-US" sz="2000" dirty="0" smtClean="0"/>
              <a:t> IDE with the modified code:</a:t>
            </a:r>
          </a:p>
          <a:p>
            <a:endParaRPr lang="en-US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Code to the Generated Source Files	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pic>
        <p:nvPicPr>
          <p:cNvPr id="6" name="Picture 5" descr="Figure 2.18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4400" y="1676400"/>
            <a:ext cx="7428614" cy="48768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038600" y="5029200"/>
            <a:ext cx="3733800" cy="228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To compile the source file,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HelloMessageApp.java</a:t>
            </a:r>
            <a:r>
              <a:rPr lang="en-US" sz="2400" dirty="0" smtClean="0"/>
              <a:t>, click </a:t>
            </a:r>
            <a:r>
              <a:rPr lang="en-US" sz="2400" b="1" dirty="0" err="1" smtClean="0"/>
              <a:t>Run</a:t>
            </a:r>
            <a:r>
              <a:rPr lang="en-US" sz="2400" dirty="0" err="1" smtClean="0">
                <a:sym typeface="Wingdings" pitchFamily="2" charset="2"/>
              </a:rPr>
              <a:t></a:t>
            </a:r>
            <a:r>
              <a:rPr lang="en-US" sz="2400" b="1" dirty="0" err="1" smtClean="0"/>
              <a:t>Build</a:t>
            </a:r>
            <a:r>
              <a:rPr lang="en-US" sz="2400" b="1" dirty="0" smtClean="0"/>
              <a:t> Main Project</a:t>
            </a:r>
            <a:r>
              <a:rPr lang="en-US" sz="2400" dirty="0" smtClean="0"/>
              <a:t> in the </a:t>
            </a:r>
            <a:r>
              <a:rPr lang="en-US" sz="2400" dirty="0" err="1" smtClean="0"/>
              <a:t>NetBeans</a:t>
            </a:r>
            <a:r>
              <a:rPr lang="en-US" sz="2400" dirty="0" smtClean="0"/>
              <a:t> IDE menu bar. </a:t>
            </a:r>
          </a:p>
          <a:p>
            <a:r>
              <a:rPr lang="en-US" sz="2400" dirty="0" smtClean="0"/>
              <a:t>Following figure shows </a:t>
            </a:r>
            <a:r>
              <a:rPr lang="en-US" sz="2400" b="1" dirty="0" smtClean="0"/>
              <a:t>Files</a:t>
            </a:r>
            <a:r>
              <a:rPr lang="en-US" sz="2400" dirty="0" smtClean="0"/>
              <a:t> window that shows the generated </a:t>
            </a:r>
            <a:r>
              <a:rPr lang="en-US" sz="2400" dirty="0" err="1" smtClean="0"/>
              <a:t>bytecode</a:t>
            </a:r>
            <a:r>
              <a:rPr lang="en-US" sz="2400" dirty="0" smtClean="0"/>
              <a:t> file,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HelloMessageApp.class</a:t>
            </a:r>
            <a:r>
              <a:rPr lang="en-US" sz="2400" dirty="0" smtClean="0"/>
              <a:t> after the project is build successfully: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152400"/>
            <a:ext cx="8229600" cy="411163"/>
          </a:xfrm>
        </p:spPr>
        <p:txBody>
          <a:bodyPr/>
          <a:lstStyle/>
          <a:p>
            <a:r>
              <a:rPr lang="en-US" dirty="0" smtClean="0"/>
              <a:t>Build and Execute Java Program in </a:t>
            </a:r>
            <a:r>
              <a:rPr lang="en-US" dirty="0" err="1" smtClean="0"/>
              <a:t>NetBeans</a:t>
            </a:r>
            <a:r>
              <a:rPr lang="en-US" dirty="0" smtClean="0"/>
              <a:t> IDE 1-2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pic>
        <p:nvPicPr>
          <p:cNvPr id="6" name="Picture 5" descr="Figure 2.20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12114" y="2621515"/>
            <a:ext cx="3784086" cy="388596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181600" y="3962400"/>
            <a:ext cx="2286000" cy="381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Following figure shows the type of applications developed using Java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2-2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228600" y="1447800"/>
          <a:ext cx="8610600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To execute the program, click </a:t>
            </a:r>
            <a:r>
              <a:rPr lang="en-US" sz="2400" b="1" dirty="0" err="1" smtClean="0"/>
              <a:t>Run</a:t>
            </a:r>
            <a:r>
              <a:rPr lang="en-US" sz="2400" b="1" dirty="0" err="1" smtClean="0">
                <a:sym typeface="Wingdings" pitchFamily="2" charset="2"/>
              </a:rPr>
              <a:t></a:t>
            </a:r>
            <a:r>
              <a:rPr lang="en-US" sz="2400" b="1" dirty="0" err="1" smtClean="0"/>
              <a:t>Run</a:t>
            </a:r>
            <a:r>
              <a:rPr lang="en-US" sz="2400" b="1" dirty="0" smtClean="0"/>
              <a:t> Main Project.</a:t>
            </a:r>
          </a:p>
          <a:p>
            <a:r>
              <a:rPr lang="en-US" sz="2400" dirty="0" smtClean="0"/>
              <a:t>Following figure shows the </a:t>
            </a:r>
            <a:r>
              <a:rPr lang="en-US" sz="2400" b="1" dirty="0" smtClean="0"/>
              <a:t>Output</a:t>
            </a:r>
            <a:r>
              <a:rPr lang="en-US" sz="2400" dirty="0" smtClean="0"/>
              <a:t> window that displays the output of the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HelloMessageApp</a:t>
            </a:r>
            <a:r>
              <a:rPr lang="en-US" sz="2400" dirty="0" smtClean="0"/>
              <a:t> program.</a:t>
            </a:r>
          </a:p>
          <a:p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152400"/>
            <a:ext cx="8534400" cy="411163"/>
          </a:xfrm>
        </p:spPr>
        <p:txBody>
          <a:bodyPr/>
          <a:lstStyle/>
          <a:p>
            <a:r>
              <a:rPr lang="en-US" dirty="0" smtClean="0"/>
              <a:t>Build and Execute Java Program in </a:t>
            </a:r>
            <a:r>
              <a:rPr lang="en-US" dirty="0" err="1" smtClean="0"/>
              <a:t>NetBeans</a:t>
            </a:r>
            <a:r>
              <a:rPr lang="en-US" dirty="0" smtClean="0"/>
              <a:t> IDE 2-2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pic>
        <p:nvPicPr>
          <p:cNvPr id="6" name="Picture 5" descr="Figure 2.21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2438400"/>
            <a:ext cx="6938468" cy="1600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Are placed in a Java program source file.</a:t>
            </a:r>
          </a:p>
          <a:p>
            <a:r>
              <a:rPr lang="en-US" sz="2400" dirty="0" smtClean="0"/>
              <a:t>Are used to document the Java program and are not compiled by the compiler.</a:t>
            </a:r>
          </a:p>
          <a:p>
            <a:r>
              <a:rPr lang="en-US" sz="2400" dirty="0" smtClean="0"/>
              <a:t>Are added as remarks to make the program more readable for the user.</a:t>
            </a:r>
          </a:p>
          <a:p>
            <a:r>
              <a:rPr lang="en-US" sz="2400" dirty="0" smtClean="0"/>
              <a:t>Are of three types:</a:t>
            </a:r>
          </a:p>
          <a:p>
            <a:pPr lvl="1"/>
            <a:r>
              <a:rPr lang="en-US" sz="2000" dirty="0" smtClean="0"/>
              <a:t>Single-line </a:t>
            </a:r>
            <a:r>
              <a:rPr lang="en-US" sz="2000" dirty="0" smtClean="0"/>
              <a:t>comments</a:t>
            </a:r>
            <a:endParaRPr lang="en-US" sz="2000" dirty="0" smtClean="0"/>
          </a:p>
          <a:p>
            <a:pPr lvl="1"/>
            <a:r>
              <a:rPr lang="en-US" sz="2000" dirty="0" smtClean="0"/>
              <a:t>Multi-line comments</a:t>
            </a:r>
          </a:p>
          <a:p>
            <a:pPr lvl="1"/>
            <a:r>
              <a:rPr lang="en-US" sz="2000" dirty="0" err="1" smtClean="0"/>
              <a:t>Javadoc</a:t>
            </a:r>
            <a:r>
              <a:rPr lang="en-US" sz="2000" dirty="0" smtClean="0"/>
              <a:t> comments</a:t>
            </a:r>
            <a:endParaRPr lang="en-US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 in Java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A single-line comment is used to document the functionality of a single line of code.</a:t>
            </a:r>
          </a:p>
          <a:p>
            <a:endParaRPr lang="en-US" sz="2000" dirty="0" smtClean="0"/>
          </a:p>
          <a:p>
            <a:r>
              <a:rPr lang="en-US" sz="2000" dirty="0" smtClean="0"/>
              <a:t>There are two ways of using single-line comments that are as follows: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r>
              <a:rPr lang="en-US" sz="2000" dirty="0" smtClean="0"/>
              <a:t>The syntax for applying the comments is as follows: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Single-line Comments 1-2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685800" y="2514600"/>
          <a:ext cx="7620000" cy="2057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762000" y="5791200"/>
          <a:ext cx="7924800" cy="38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381000">
                <a:tc>
                  <a:txBody>
                    <a:bodyPr/>
                    <a:lstStyle/>
                    <a:p>
                      <a:pPr algn="l"/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// Comment text </a:t>
                      </a:r>
                      <a:endParaRPr lang="en-US" sz="2000" b="0" kern="1200" baseline="0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ourier New" pitchFamily="49" charset="0"/>
                        <a:ea typeface="+mn-ea"/>
                        <a:cs typeface="Courier New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762000" y="5334000"/>
            <a:ext cx="1295400" cy="381000"/>
            <a:chOff x="0" y="267999"/>
            <a:chExt cx="6096000" cy="936000"/>
          </a:xfrm>
          <a:solidFill>
            <a:schemeClr val="accent2"/>
          </a:solidFill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grpFill/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b="1" dirty="0" smtClean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Syntax</a:t>
              </a:r>
              <a:endParaRPr lang="en-IN" sz="2400" b="1" kern="1200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Following code snippet shows the different ways of using single-line comments in a Java program: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Conventions for using single-line comments are as follows: </a:t>
            </a:r>
          </a:p>
          <a:p>
            <a:pPr lvl="1"/>
            <a:r>
              <a:rPr lang="en-US" sz="2000" dirty="0" smtClean="0"/>
              <a:t>Insert a space after the forward slashes. </a:t>
            </a:r>
          </a:p>
          <a:p>
            <a:pPr lvl="1"/>
            <a:r>
              <a:rPr lang="en-US" sz="2000" dirty="0" smtClean="0"/>
              <a:t>Capitalize the first letter of the first word.</a:t>
            </a:r>
            <a:endParaRPr lang="en-US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Single-line Comments 2-2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1905000"/>
          <a:ext cx="79248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1447800">
                <a:tc>
                  <a:txBody>
                    <a:bodyPr/>
                    <a:lstStyle/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...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// Declare a variable </a:t>
                      </a:r>
                    </a:p>
                    <a:p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int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a = 32; </a:t>
                      </a:r>
                    </a:p>
                    <a:p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int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b // Declare a variable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... 	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Is a comment that spans multiple lines. </a:t>
            </a:r>
          </a:p>
          <a:p>
            <a:r>
              <a:rPr lang="en-US" sz="2400" dirty="0" smtClean="0"/>
              <a:t>Starts with a forward slash and an asterisk (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/*</a:t>
            </a:r>
            <a:r>
              <a:rPr lang="en-US" sz="2400" dirty="0" smtClean="0"/>
              <a:t>).</a:t>
            </a:r>
          </a:p>
          <a:p>
            <a:r>
              <a:rPr lang="en-US" sz="2400" dirty="0" smtClean="0"/>
              <a:t>Ends with an asterisk and a forward slash (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*/</a:t>
            </a:r>
            <a:r>
              <a:rPr lang="en-US" sz="2400" dirty="0" smtClean="0"/>
              <a:t>). </a:t>
            </a:r>
          </a:p>
          <a:p>
            <a:r>
              <a:rPr lang="en-US" sz="2400" dirty="0" smtClean="0"/>
              <a:t>Anything that appears between these delimiters is considered to be a comment. </a:t>
            </a:r>
          </a:p>
          <a:p>
            <a:r>
              <a:rPr lang="en-US" sz="2400" dirty="0" smtClean="0"/>
              <a:t>Following code snippet shows a Java program that uses multi-line comments:</a:t>
            </a:r>
          </a:p>
          <a:p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Multi-line Comments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762000" y="3886200"/>
          <a:ext cx="7924800" cy="252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2438400">
                <a:tc>
                  <a:txBody>
                    <a:bodyPr/>
                    <a:lstStyle/>
                    <a:p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... </a:t>
                      </a:r>
                    </a:p>
                    <a:p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/* </a:t>
                      </a:r>
                    </a:p>
                    <a:p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* This code performs mathematical </a:t>
                      </a:r>
                    </a:p>
                    <a:p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* operation of adding two numbers. </a:t>
                      </a:r>
                    </a:p>
                    <a:p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*/ </a:t>
                      </a:r>
                    </a:p>
                    <a:p>
                      <a:r>
                        <a:rPr lang="en-US" sz="16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int</a:t>
                      </a:r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a = 20; </a:t>
                      </a:r>
                    </a:p>
                    <a:p>
                      <a:r>
                        <a:rPr lang="en-US" sz="16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int</a:t>
                      </a:r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b = 30; </a:t>
                      </a:r>
                    </a:p>
                    <a:p>
                      <a:r>
                        <a:rPr lang="en-US" sz="16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int</a:t>
                      </a:r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c; </a:t>
                      </a:r>
                    </a:p>
                    <a:p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c = a + b; </a:t>
                      </a:r>
                    </a:p>
                    <a:p>
                      <a:r>
                        <a:rPr lang="en-US" sz="16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...	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Is used to document public or protected classes, attributes, and methods. </a:t>
            </a:r>
          </a:p>
          <a:p>
            <a:r>
              <a:rPr lang="en-US" sz="2400" dirty="0" smtClean="0"/>
              <a:t>Starts with /** and ends with */. </a:t>
            </a:r>
          </a:p>
          <a:p>
            <a:r>
              <a:rPr lang="en-US" sz="2400" dirty="0" smtClean="0"/>
              <a:t>Everything between the delimiters is a comment.</a:t>
            </a:r>
          </a:p>
          <a:p>
            <a:r>
              <a:rPr lang="en-US" sz="2400" dirty="0" smtClean="0"/>
              <a:t>The </a:t>
            </a:r>
            <a:r>
              <a:rPr lang="en-US" sz="2400" dirty="0" err="1" smtClean="0">
                <a:latin typeface="Courier New" pitchFamily="49" charset="0"/>
                <a:cs typeface="Courier New" pitchFamily="49" charset="0"/>
              </a:rPr>
              <a:t>javadoc</a:t>
            </a:r>
            <a:r>
              <a:rPr lang="en-US" sz="2400" dirty="0" smtClean="0"/>
              <a:t> command can be used for generating </a:t>
            </a:r>
            <a:r>
              <a:rPr lang="en-US" sz="2400" dirty="0" err="1" smtClean="0"/>
              <a:t>Javadoc</a:t>
            </a:r>
            <a:r>
              <a:rPr lang="en-US" sz="2400" dirty="0" smtClean="0"/>
              <a:t> comments. </a:t>
            </a:r>
          </a:p>
          <a:p>
            <a:r>
              <a:rPr lang="en-US" sz="2400" dirty="0" smtClean="0"/>
              <a:t>Following code snippet demonstrates the use of </a:t>
            </a:r>
            <a:r>
              <a:rPr lang="en-US" sz="2400" b="1" dirty="0" err="1" smtClean="0"/>
              <a:t>Javadoc</a:t>
            </a:r>
            <a:r>
              <a:rPr lang="en-US" sz="2400" dirty="0" smtClean="0"/>
              <a:t> comments in the Java program:</a:t>
            </a:r>
          </a:p>
          <a:p>
            <a:pPr>
              <a:buNone/>
            </a:pP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Javadoc</a:t>
            </a:r>
            <a:r>
              <a:rPr lang="en-US" dirty="0" smtClean="0"/>
              <a:t> Comments 1-2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4267200"/>
          <a:ext cx="7924800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1524000">
                <a:tc>
                  <a:txBody>
                    <a:bodyPr/>
                    <a:lstStyle/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/**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* The program prints the welcome message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* using the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println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() method.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*/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package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hellomessageapp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; </a:t>
                      </a:r>
                      <a:r>
                        <a:rPr lang="en-US" sz="1800" b="0" kern="1200" baseline="0" dirty="0" smtClean="0">
                          <a:solidFill>
                            <a:schemeClr val="lt1"/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	</a:t>
                      </a:r>
                    </a:p>
                    <a:p>
                      <a:endParaRPr lang="en-US" sz="1600" b="0" kern="1200" baseline="0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ourier New" pitchFamily="49" charset="0"/>
                        <a:ea typeface="+mn-ea"/>
                        <a:cs typeface="Courier New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Javadoc</a:t>
            </a:r>
            <a:r>
              <a:rPr lang="en-US" dirty="0" smtClean="0"/>
              <a:t> Comments 2-2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81000" y="990600"/>
          <a:ext cx="7924800" cy="472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4800"/>
              </a:tblGrid>
              <a:tr h="3733800">
                <a:tc>
                  <a:txBody>
                    <a:bodyPr/>
                    <a:lstStyle/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/**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*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* @author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vincent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*/	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public class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HelloMessageApp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{ </a:t>
                      </a:r>
                    </a:p>
                    <a:p>
                      <a:endParaRPr lang="en-US" sz="1800" b="0" kern="1200" baseline="0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ourier New" pitchFamily="49" charset="0"/>
                        <a:ea typeface="+mn-ea"/>
                        <a:cs typeface="Courier New" pitchFamily="49" charset="0"/>
                      </a:endParaRP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/**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 * @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param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args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the command line arguments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 */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 public static void main(String[]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args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) { </a:t>
                      </a:r>
                    </a:p>
                    <a:p>
                      <a:endParaRPr lang="en-US" sz="1800" b="0" kern="1200" baseline="0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ourier New" pitchFamily="49" charset="0"/>
                        <a:ea typeface="+mn-ea"/>
                        <a:cs typeface="Courier New" pitchFamily="49" charset="0"/>
                      </a:endParaRP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// The </a:t>
                      </a:r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println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() method displays a message on the screen </a:t>
                      </a:r>
                    </a:p>
                    <a:p>
                      <a:r>
                        <a:rPr lang="en-US" sz="1800" b="0" kern="1200" baseline="0" dirty="0" err="1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System.out.println</a:t>
                      </a:r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(“Welcome to the world of Java”); </a:t>
                      </a:r>
                    </a:p>
                    <a:p>
                      <a:endParaRPr lang="en-US" sz="1800" b="0" kern="1200" baseline="0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ourier New" pitchFamily="49" charset="0"/>
                        <a:ea typeface="+mn-ea"/>
                        <a:cs typeface="Courier New" pitchFamily="49" charset="0"/>
                      </a:endParaRP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  } </a:t>
                      </a:r>
                    </a:p>
                    <a:p>
                      <a:r>
                        <a:rPr lang="en-US" sz="1800" b="0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}</a:t>
                      </a:r>
                    </a:p>
                    <a:p>
                      <a:endParaRPr lang="en-US" sz="1600" b="1" kern="1200" baseline="0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ourier New" pitchFamily="49" charset="0"/>
                        <a:ea typeface="+mn-ea"/>
                        <a:cs typeface="Courier New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The Java programming language is designed around object-oriented features and begins with a class design. </a:t>
            </a:r>
          </a:p>
          <a:p>
            <a:r>
              <a:rPr lang="en-US" sz="2000" dirty="0" smtClean="0"/>
              <a:t>A Java class structure contains the following components namely, package, import, class name, variables, and methods. </a:t>
            </a:r>
          </a:p>
          <a:p>
            <a:r>
              <a:rPr lang="en-US" sz="2000" dirty="0" smtClean="0"/>
              <a:t>Java programs can be written in a text editor, such as Notepad or in an IDE, such as </a:t>
            </a:r>
            <a:r>
              <a:rPr lang="en-US" sz="2000" dirty="0" err="1" smtClean="0"/>
              <a:t>NetBeans</a:t>
            </a:r>
            <a:r>
              <a:rPr lang="en-US" sz="2000" dirty="0" smtClean="0"/>
              <a:t>. </a:t>
            </a:r>
          </a:p>
          <a:p>
            <a:r>
              <a:rPr lang="en-US" sz="2000" dirty="0" smtClean="0"/>
              <a:t>The entry point for a Java console application is the main() method. </a:t>
            </a:r>
          </a:p>
          <a:p>
            <a:r>
              <a:rPr lang="en-US" sz="2000" dirty="0" smtClean="0"/>
              <a:t>The javac.exe compiles the source code into a .class file. Similarly, the java.exe command is used to interpret and run the Java </a:t>
            </a:r>
            <a:r>
              <a:rPr lang="en-US" sz="2000" dirty="0" err="1" smtClean="0"/>
              <a:t>bytecodes</a:t>
            </a:r>
            <a:r>
              <a:rPr lang="en-US" sz="2000" dirty="0" smtClean="0"/>
              <a:t>. </a:t>
            </a:r>
          </a:p>
          <a:p>
            <a:r>
              <a:rPr lang="en-US" sz="2000" dirty="0" err="1" smtClean="0"/>
              <a:t>NetBeans</a:t>
            </a:r>
            <a:r>
              <a:rPr lang="en-US" sz="2000" dirty="0" smtClean="0"/>
              <a:t> is a free and robust IDE that helps developers to create cross-platform desktop, Web, and mobile applications using Java. </a:t>
            </a:r>
          </a:p>
          <a:p>
            <a:r>
              <a:rPr lang="en-US" sz="2000" dirty="0" smtClean="0"/>
              <a:t>Comments are used to document the Java program and are not compiled by the compiler. There are three styles of comments supported by Java namely, single-line, multi-line, and </a:t>
            </a:r>
            <a:r>
              <a:rPr lang="en-US" sz="2000" dirty="0" err="1" smtClean="0"/>
              <a:t>Javadoc</a:t>
            </a:r>
            <a:r>
              <a:rPr lang="en-US" sz="2000" dirty="0" smtClean="0"/>
              <a:t>. </a:t>
            </a:r>
            <a:endParaRPr lang="en-US" sz="2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The Java programming language is designed around object-oriented features and begins with a class design. </a:t>
            </a:r>
          </a:p>
          <a:p>
            <a:r>
              <a:rPr lang="en-US" sz="2400" dirty="0" smtClean="0"/>
              <a:t>The class represents a template for the objects created or instantiated by the Java runtime environment. </a:t>
            </a:r>
          </a:p>
          <a:p>
            <a:r>
              <a:rPr lang="en-US" sz="2400" dirty="0" smtClean="0"/>
              <a:t>The definition of the class is written in a file and is saved with a </a:t>
            </a: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.java</a:t>
            </a:r>
            <a:r>
              <a:rPr lang="en-US" sz="2400" dirty="0" smtClean="0"/>
              <a:t> extension. </a:t>
            </a:r>
          </a:p>
          <a:p>
            <a:r>
              <a:rPr lang="en-US" sz="2400" dirty="0" smtClean="0"/>
              <a:t>Following figure shows the basic structure of a Java class. 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a Java Class 1-5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6" name="Content Placeholder 5" descr="Figure 2.1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2133600" y="3733800"/>
            <a:ext cx="3886200" cy="2735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a Java Class 2-5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graphicFrame>
        <p:nvGraphicFramePr>
          <p:cNvPr id="7" name="Diagram 6"/>
          <p:cNvGraphicFramePr/>
          <p:nvPr/>
        </p:nvGraphicFramePr>
        <p:xfrm>
          <a:off x="304800" y="914400"/>
          <a:ext cx="84582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419600" y="1752600"/>
            <a:ext cx="4114332" cy="5238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04800" y="1066800"/>
          <a:ext cx="86106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a Java Class 3-5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876800" y="1752600"/>
            <a:ext cx="3914775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5"/>
            <a:endParaRPr lang="en-US" b="1" dirty="0" smtClean="0">
              <a:solidFill>
                <a:srgbClr val="C00000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a Java Class 4-5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graphicFrame>
        <p:nvGraphicFramePr>
          <p:cNvPr id="8" name="Diagram 7"/>
          <p:cNvGraphicFramePr/>
          <p:nvPr/>
        </p:nvGraphicFramePr>
        <p:xfrm>
          <a:off x="304800" y="990600"/>
          <a:ext cx="8610600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572000" y="1524000"/>
            <a:ext cx="4238625" cy="590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3200400" y="4495800"/>
            <a:ext cx="5629275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5"/>
            <a:endParaRPr lang="en-US" b="1" dirty="0" smtClean="0">
              <a:solidFill>
                <a:srgbClr val="C00000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   Application Development in Java/Session 2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a Java Class 5-5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graphicFrame>
        <p:nvGraphicFramePr>
          <p:cNvPr id="8" name="Diagram 7"/>
          <p:cNvGraphicFramePr/>
          <p:nvPr/>
        </p:nvGraphicFramePr>
        <p:xfrm>
          <a:off x="304800" y="990600"/>
          <a:ext cx="8610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791200" y="1524000"/>
            <a:ext cx="2971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419600" y="4191000"/>
            <a:ext cx="4371975" cy="590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6649</TotalTime>
  <Words>3767</Words>
  <Application>Microsoft Office PowerPoint</Application>
  <PresentationFormat>On-screen Show (4:3)</PresentationFormat>
  <Paragraphs>520</Paragraphs>
  <Slides>47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3_Office Theme</vt:lpstr>
      <vt:lpstr>Slide 1</vt:lpstr>
      <vt:lpstr>Objectives </vt:lpstr>
      <vt:lpstr>Introduction 1-2</vt:lpstr>
      <vt:lpstr>Introduction 2-2</vt:lpstr>
      <vt:lpstr>Structure of a Java Class 1-5</vt:lpstr>
      <vt:lpstr>Structure of a Java Class 2-5</vt:lpstr>
      <vt:lpstr>Structure of a Java Class 3-5</vt:lpstr>
      <vt:lpstr>Structure of a Java Class 4-5</vt:lpstr>
      <vt:lpstr>Structure of a Java Class 5-5</vt:lpstr>
      <vt:lpstr>Developing a Java Program on Windows</vt:lpstr>
      <vt:lpstr>Create a Java Program 1-4 </vt:lpstr>
      <vt:lpstr>Create a Java Program 2-4 </vt:lpstr>
      <vt:lpstr>Create a Java Program 3-4 </vt:lpstr>
      <vt:lpstr>Create a Java Program 4-4 </vt:lpstr>
      <vt:lpstr>Compile .java File 1-4</vt:lpstr>
      <vt:lpstr>Compile .java File 2-4</vt:lpstr>
      <vt:lpstr>Compile .java File 3-4</vt:lpstr>
      <vt:lpstr>Compile .java File 4-4</vt:lpstr>
      <vt:lpstr>Build and Execute Java Program 1-4</vt:lpstr>
      <vt:lpstr>Build and Execute Java Program 2-4</vt:lpstr>
      <vt:lpstr>Build and Execute Java Program 3-4</vt:lpstr>
      <vt:lpstr>Build and Execute Java Program 4-4</vt:lpstr>
      <vt:lpstr>NetBeans IDE 1-7</vt:lpstr>
      <vt:lpstr>NetBeans IDE 2-7</vt:lpstr>
      <vt:lpstr>NetBeans IDE 3-7</vt:lpstr>
      <vt:lpstr>NetBeans IDE 4-7</vt:lpstr>
      <vt:lpstr>NetBeans IDE 5-7</vt:lpstr>
      <vt:lpstr>NetBeans IDE 6-7</vt:lpstr>
      <vt:lpstr>NetBeans IDE 7-7</vt:lpstr>
      <vt:lpstr>Download and Install NetBeans IDE 1-5</vt:lpstr>
      <vt:lpstr>Download and Install NetBeans IDE 2-5</vt:lpstr>
      <vt:lpstr>Download and Install NetBeans IDE 3-5</vt:lpstr>
      <vt:lpstr>Download and Install NetBeans IDE 4-5</vt:lpstr>
      <vt:lpstr>Download and Install NetBeans IDE 5-5</vt:lpstr>
      <vt:lpstr>Writing a Java Program Using NetBeans IDE</vt:lpstr>
      <vt:lpstr>Create a Project in IDE 1-2</vt:lpstr>
      <vt:lpstr>Create a Project in IDE 2-2</vt:lpstr>
      <vt:lpstr>Add Code to the Generated Source Files </vt:lpstr>
      <vt:lpstr>Build and Execute Java Program in NetBeans IDE 1-2 </vt:lpstr>
      <vt:lpstr>Build and Execute Java Program in NetBeans IDE 2-2</vt:lpstr>
      <vt:lpstr>Comments in Java</vt:lpstr>
      <vt:lpstr>Single-line Comments 1-2</vt:lpstr>
      <vt:lpstr>Single-line Comments 2-2</vt:lpstr>
      <vt:lpstr>Multi-line Comments</vt:lpstr>
      <vt:lpstr>Javadoc Comments 1-2</vt:lpstr>
      <vt:lpstr>Javadoc Comments 2-2</vt:lpstr>
      <vt:lpstr>Summary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Debjani Deb</dc:creator>
  <cp:lastModifiedBy>Aptech</cp:lastModifiedBy>
  <cp:revision>789</cp:revision>
  <dcterms:created xsi:type="dcterms:W3CDTF">2006-08-16T00:00:00Z</dcterms:created>
  <dcterms:modified xsi:type="dcterms:W3CDTF">2013-04-23T07:41:22Z</dcterms:modified>
</cp:coreProperties>
</file>

<file path=docProps/thumbnail.jpeg>
</file>